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3.xml" ContentType="application/vnd.openxmlformats-officedocument.presentationml.notesSlide+xml"/>
  <Override PartName="/ppt/ink/ink45.xml" ContentType="application/inkml+xml"/>
  <Override PartName="/ppt/notesSlides/notesSlide4.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notesSlides/notesSlide9.xml" ContentType="application/vnd.openxmlformats-officedocument.presentationml.notesSlide+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73"/>
  </p:notesMasterIdLst>
  <p:sldIdLst>
    <p:sldId id="256" r:id="rId2"/>
    <p:sldId id="257" r:id="rId3"/>
    <p:sldId id="258" r:id="rId4"/>
    <p:sldId id="263" r:id="rId5"/>
    <p:sldId id="259" r:id="rId6"/>
    <p:sldId id="265" r:id="rId7"/>
    <p:sldId id="267" r:id="rId8"/>
    <p:sldId id="266" r:id="rId9"/>
    <p:sldId id="262" r:id="rId10"/>
    <p:sldId id="260" r:id="rId11"/>
    <p:sldId id="268" r:id="rId12"/>
    <p:sldId id="269" r:id="rId13"/>
    <p:sldId id="272" r:id="rId14"/>
    <p:sldId id="270" r:id="rId15"/>
    <p:sldId id="271" r:id="rId16"/>
    <p:sldId id="273" r:id="rId17"/>
    <p:sldId id="274" r:id="rId18"/>
    <p:sldId id="275" r:id="rId19"/>
    <p:sldId id="276" r:id="rId20"/>
    <p:sldId id="277" r:id="rId21"/>
    <p:sldId id="278" r:id="rId22"/>
    <p:sldId id="279" r:id="rId23"/>
    <p:sldId id="281" r:id="rId24"/>
    <p:sldId id="282" r:id="rId25"/>
    <p:sldId id="283" r:id="rId26"/>
    <p:sldId id="284" r:id="rId27"/>
    <p:sldId id="285" r:id="rId28"/>
    <p:sldId id="286" r:id="rId29"/>
    <p:sldId id="289" r:id="rId30"/>
    <p:sldId id="287" r:id="rId31"/>
    <p:sldId id="290" r:id="rId32"/>
    <p:sldId id="292" r:id="rId33"/>
    <p:sldId id="293" r:id="rId34"/>
    <p:sldId id="295" r:id="rId35"/>
    <p:sldId id="294" r:id="rId36"/>
    <p:sldId id="306" r:id="rId37"/>
    <p:sldId id="307" r:id="rId38"/>
    <p:sldId id="308" r:id="rId39"/>
    <p:sldId id="310" r:id="rId40"/>
    <p:sldId id="309" r:id="rId41"/>
    <p:sldId id="311" r:id="rId42"/>
    <p:sldId id="312" r:id="rId43"/>
    <p:sldId id="313" r:id="rId44"/>
    <p:sldId id="314" r:id="rId45"/>
    <p:sldId id="317" r:id="rId46"/>
    <p:sldId id="318" r:id="rId47"/>
    <p:sldId id="320" r:id="rId48"/>
    <p:sldId id="319" r:id="rId49"/>
    <p:sldId id="322" r:id="rId50"/>
    <p:sldId id="323" r:id="rId51"/>
    <p:sldId id="304" r:id="rId52"/>
    <p:sldId id="305" r:id="rId53"/>
    <p:sldId id="324" r:id="rId54"/>
    <p:sldId id="325" r:id="rId55"/>
    <p:sldId id="327" r:id="rId56"/>
    <p:sldId id="329" r:id="rId57"/>
    <p:sldId id="330" r:id="rId58"/>
    <p:sldId id="328" r:id="rId59"/>
    <p:sldId id="331" r:id="rId60"/>
    <p:sldId id="333" r:id="rId61"/>
    <p:sldId id="332" r:id="rId62"/>
    <p:sldId id="334" r:id="rId63"/>
    <p:sldId id="335" r:id="rId64"/>
    <p:sldId id="341" r:id="rId65"/>
    <p:sldId id="337" r:id="rId66"/>
    <p:sldId id="338" r:id="rId67"/>
    <p:sldId id="336" r:id="rId68"/>
    <p:sldId id="339" r:id="rId69"/>
    <p:sldId id="342" r:id="rId70"/>
    <p:sldId id="343" r:id="rId71"/>
    <p:sldId id="344" r:id="rId72"/>
    <p:sldId id="349" r:id="rId73"/>
    <p:sldId id="350" r:id="rId74"/>
    <p:sldId id="345" r:id="rId75"/>
    <p:sldId id="346" r:id="rId76"/>
    <p:sldId id="351" r:id="rId77"/>
    <p:sldId id="326" r:id="rId78"/>
    <p:sldId id="352" r:id="rId79"/>
    <p:sldId id="353" r:id="rId80"/>
    <p:sldId id="354" r:id="rId81"/>
    <p:sldId id="359" r:id="rId82"/>
    <p:sldId id="369" r:id="rId83"/>
    <p:sldId id="355" r:id="rId84"/>
    <p:sldId id="356" r:id="rId85"/>
    <p:sldId id="357" r:id="rId86"/>
    <p:sldId id="360" r:id="rId87"/>
    <p:sldId id="361" r:id="rId88"/>
    <p:sldId id="365" r:id="rId89"/>
    <p:sldId id="358" r:id="rId90"/>
    <p:sldId id="366" r:id="rId91"/>
    <p:sldId id="362" r:id="rId92"/>
    <p:sldId id="370" r:id="rId93"/>
    <p:sldId id="363" r:id="rId94"/>
    <p:sldId id="364" r:id="rId95"/>
    <p:sldId id="367" r:id="rId96"/>
    <p:sldId id="372" r:id="rId97"/>
    <p:sldId id="376" r:id="rId98"/>
    <p:sldId id="377" r:id="rId99"/>
    <p:sldId id="378" r:id="rId100"/>
    <p:sldId id="379" r:id="rId101"/>
    <p:sldId id="374" r:id="rId102"/>
    <p:sldId id="375" r:id="rId103"/>
    <p:sldId id="380" r:id="rId104"/>
    <p:sldId id="381" r:id="rId105"/>
    <p:sldId id="371" r:id="rId106"/>
    <p:sldId id="368" r:id="rId107"/>
    <p:sldId id="383" r:id="rId108"/>
    <p:sldId id="390" r:id="rId109"/>
    <p:sldId id="391" r:id="rId110"/>
    <p:sldId id="385" r:id="rId111"/>
    <p:sldId id="392" r:id="rId112"/>
    <p:sldId id="393" r:id="rId113"/>
    <p:sldId id="386" r:id="rId114"/>
    <p:sldId id="387" r:id="rId115"/>
    <p:sldId id="388" r:id="rId116"/>
    <p:sldId id="394" r:id="rId117"/>
    <p:sldId id="395" r:id="rId118"/>
    <p:sldId id="389" r:id="rId119"/>
    <p:sldId id="397" r:id="rId120"/>
    <p:sldId id="398" r:id="rId121"/>
    <p:sldId id="396" r:id="rId122"/>
    <p:sldId id="399" r:id="rId123"/>
    <p:sldId id="400" r:id="rId124"/>
    <p:sldId id="401" r:id="rId125"/>
    <p:sldId id="402" r:id="rId126"/>
    <p:sldId id="404" r:id="rId127"/>
    <p:sldId id="405" r:id="rId128"/>
    <p:sldId id="406" r:id="rId129"/>
    <p:sldId id="407" r:id="rId130"/>
    <p:sldId id="408" r:id="rId131"/>
    <p:sldId id="409" r:id="rId132"/>
    <p:sldId id="410" r:id="rId133"/>
    <p:sldId id="413" r:id="rId134"/>
    <p:sldId id="414" r:id="rId135"/>
    <p:sldId id="412" r:id="rId136"/>
    <p:sldId id="415" r:id="rId137"/>
    <p:sldId id="416" r:id="rId138"/>
    <p:sldId id="417" r:id="rId139"/>
    <p:sldId id="418" r:id="rId140"/>
    <p:sldId id="419" r:id="rId141"/>
    <p:sldId id="420" r:id="rId142"/>
    <p:sldId id="421" r:id="rId143"/>
    <p:sldId id="422" r:id="rId144"/>
    <p:sldId id="423" r:id="rId145"/>
    <p:sldId id="424" r:id="rId146"/>
    <p:sldId id="425" r:id="rId147"/>
    <p:sldId id="426" r:id="rId148"/>
    <p:sldId id="427" r:id="rId149"/>
    <p:sldId id="428" r:id="rId150"/>
    <p:sldId id="429" r:id="rId151"/>
    <p:sldId id="430" r:id="rId152"/>
    <p:sldId id="439" r:id="rId153"/>
    <p:sldId id="431" r:id="rId154"/>
    <p:sldId id="433" r:id="rId155"/>
    <p:sldId id="434" r:id="rId156"/>
    <p:sldId id="435" r:id="rId157"/>
    <p:sldId id="436" r:id="rId158"/>
    <p:sldId id="437" r:id="rId159"/>
    <p:sldId id="438" r:id="rId160"/>
    <p:sldId id="440" r:id="rId161"/>
    <p:sldId id="441" r:id="rId162"/>
    <p:sldId id="442" r:id="rId163"/>
    <p:sldId id="443" r:id="rId164"/>
    <p:sldId id="444" r:id="rId165"/>
    <p:sldId id="445" r:id="rId166"/>
    <p:sldId id="446" r:id="rId167"/>
    <p:sldId id="447" r:id="rId168"/>
    <p:sldId id="448" r:id="rId169"/>
    <p:sldId id="450" r:id="rId170"/>
    <p:sldId id="451" r:id="rId171"/>
    <p:sldId id="449" r:id="rId1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7109D3-F9F1-4736-A191-475124C48062}" v="435" dt="2023-07-27T02:39:25.6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449" autoAdjust="0"/>
  </p:normalViewPr>
  <p:slideViewPr>
    <p:cSldViewPr snapToGrid="0">
      <p:cViewPr varScale="1">
        <p:scale>
          <a:sx n="113" d="100"/>
          <a:sy n="113"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79"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msal, Sid" userId="50b75335-716a-44d6-b9ac-66f8339b3170" providerId="ADAL" clId="{917109D3-F9F1-4736-A191-475124C48062}"/>
    <pc:docChg chg="undo custSel addSld delSld modSld sldOrd addMainMaster delMainMaster">
      <pc:chgData name="Lamsal, Sid" userId="50b75335-716a-44d6-b9ac-66f8339b3170" providerId="ADAL" clId="{917109D3-F9F1-4736-A191-475124C48062}" dt="2023-07-27T02:39:45.008" v="35537" actId="20577"/>
      <pc:docMkLst>
        <pc:docMk/>
      </pc:docMkLst>
      <pc:sldChg chg="addSp delSp modSp mod modMedia setBg modClrScheme addAnim delAnim setClrOvrMap chgLayout">
        <pc:chgData name="Lamsal, Sid" userId="50b75335-716a-44d6-b9ac-66f8339b3170" providerId="ADAL" clId="{917109D3-F9F1-4736-A191-475124C48062}" dt="2023-05-19T21:24:37.993" v="54" actId="26606"/>
        <pc:sldMkLst>
          <pc:docMk/>
          <pc:sldMk cId="2398893796" sldId="256"/>
        </pc:sldMkLst>
        <pc:spChg chg="mod">
          <ac:chgData name="Lamsal, Sid" userId="50b75335-716a-44d6-b9ac-66f8339b3170" providerId="ADAL" clId="{917109D3-F9F1-4736-A191-475124C48062}" dt="2023-05-19T21:24:37.993" v="54" actId="26606"/>
          <ac:spMkLst>
            <pc:docMk/>
            <pc:sldMk cId="2398893796" sldId="256"/>
            <ac:spMk id="2" creationId="{4909D8D5-6819-20BC-3FC3-1F127B36F664}"/>
          </ac:spMkLst>
        </pc:spChg>
        <pc:spChg chg="mod">
          <ac:chgData name="Lamsal, Sid" userId="50b75335-716a-44d6-b9ac-66f8339b3170" providerId="ADAL" clId="{917109D3-F9F1-4736-A191-475124C48062}" dt="2023-05-19T21:24:37.993" v="54" actId="26606"/>
          <ac:spMkLst>
            <pc:docMk/>
            <pc:sldMk cId="2398893796" sldId="256"/>
            <ac:spMk id="3" creationId="{F9BEB987-802F-DDC8-B50B-59CBD531FA22}"/>
          </ac:spMkLst>
        </pc:spChg>
        <pc:spChg chg="add del">
          <ac:chgData name="Lamsal, Sid" userId="50b75335-716a-44d6-b9ac-66f8339b3170" providerId="ADAL" clId="{917109D3-F9F1-4736-A191-475124C48062}" dt="2023-05-19T21:23:58.078" v="41" actId="26606"/>
          <ac:spMkLst>
            <pc:docMk/>
            <pc:sldMk cId="2398893796" sldId="256"/>
            <ac:spMk id="9" creationId="{2644B391-9BFE-445C-A9EC-F544BB85FBC7}"/>
          </ac:spMkLst>
        </pc:spChg>
        <pc:spChg chg="add del">
          <ac:chgData name="Lamsal, Sid" userId="50b75335-716a-44d6-b9ac-66f8339b3170" providerId="ADAL" clId="{917109D3-F9F1-4736-A191-475124C48062}" dt="2023-05-19T21:23:58.078" v="41" actId="26606"/>
          <ac:spMkLst>
            <pc:docMk/>
            <pc:sldMk cId="2398893796" sldId="256"/>
            <ac:spMk id="11" creationId="{80F26E69-87D9-4655-AE7B-280A87AA3CAD}"/>
          </ac:spMkLst>
        </pc:spChg>
        <pc:spChg chg="add del">
          <ac:chgData name="Lamsal, Sid" userId="50b75335-716a-44d6-b9ac-66f8339b3170" providerId="ADAL" clId="{917109D3-F9F1-4736-A191-475124C48062}" dt="2023-05-19T21:24:02.516" v="43" actId="26606"/>
          <ac:spMkLst>
            <pc:docMk/>
            <pc:sldMk cId="2398893796" sldId="256"/>
            <ac:spMk id="13" creationId="{A21C8291-E3D5-4240-8FF4-E5213CBCC453}"/>
          </ac:spMkLst>
        </pc:spChg>
        <pc:spChg chg="add del">
          <ac:chgData name="Lamsal, Sid" userId="50b75335-716a-44d6-b9ac-66f8339b3170" providerId="ADAL" clId="{917109D3-F9F1-4736-A191-475124C48062}" dt="2023-05-19T21:24:02.516" v="43" actId="26606"/>
          <ac:spMkLst>
            <pc:docMk/>
            <pc:sldMk cId="2398893796" sldId="256"/>
            <ac:spMk id="14" creationId="{A88F843D-1C1B-C740-AC27-E3238D0F5F47}"/>
          </ac:spMkLst>
        </pc:spChg>
        <pc:spChg chg="add del">
          <ac:chgData name="Lamsal, Sid" userId="50b75335-716a-44d6-b9ac-66f8339b3170" providerId="ADAL" clId="{917109D3-F9F1-4736-A191-475124C48062}" dt="2023-05-19T21:24:02.516" v="43" actId="26606"/>
          <ac:spMkLst>
            <pc:docMk/>
            <pc:sldMk cId="2398893796" sldId="256"/>
            <ac:spMk id="15" creationId="{08B44AFE-C181-7047-8CC9-CA00BD385EEA}"/>
          </ac:spMkLst>
        </pc:spChg>
        <pc:spChg chg="add del">
          <ac:chgData name="Lamsal, Sid" userId="50b75335-716a-44d6-b9ac-66f8339b3170" providerId="ADAL" clId="{917109D3-F9F1-4736-A191-475124C48062}" dt="2023-05-19T21:24:02.516" v="43" actId="26606"/>
          <ac:spMkLst>
            <pc:docMk/>
            <pc:sldMk cId="2398893796" sldId="256"/>
            <ac:spMk id="17" creationId="{9F0EA5A9-0D12-3644-BBEC-6D9D192EBEF4}"/>
          </ac:spMkLst>
        </pc:spChg>
        <pc:spChg chg="add del">
          <ac:chgData name="Lamsal, Sid" userId="50b75335-716a-44d6-b9ac-66f8339b3170" providerId="ADAL" clId="{917109D3-F9F1-4736-A191-475124C48062}" dt="2023-05-19T21:24:04.123" v="47" actId="26606"/>
          <ac:spMkLst>
            <pc:docMk/>
            <pc:sldMk cId="2398893796" sldId="256"/>
            <ac:spMk id="19" creationId="{985AAE23-FCB6-4663-907C-0110B0FDC58E}"/>
          </ac:spMkLst>
        </pc:spChg>
        <pc:spChg chg="add del">
          <ac:chgData name="Lamsal, Sid" userId="50b75335-716a-44d6-b9ac-66f8339b3170" providerId="ADAL" clId="{917109D3-F9F1-4736-A191-475124C48062}" dt="2023-05-19T21:24:04.123" v="47" actId="26606"/>
          <ac:spMkLst>
            <pc:docMk/>
            <pc:sldMk cId="2398893796" sldId="256"/>
            <ac:spMk id="20" creationId="{EA164D6B-6878-4B9F-A2D0-985D39B17B46}"/>
          </ac:spMkLst>
        </pc:spChg>
        <pc:spChg chg="add del">
          <ac:chgData name="Lamsal, Sid" userId="50b75335-716a-44d6-b9ac-66f8339b3170" providerId="ADAL" clId="{917109D3-F9F1-4736-A191-475124C48062}" dt="2023-05-19T21:24:04.123" v="47" actId="26606"/>
          <ac:spMkLst>
            <pc:docMk/>
            <pc:sldMk cId="2398893796" sldId="256"/>
            <ac:spMk id="21" creationId="{9C969C2C-E7E3-4052-87D4-61E733EC1BBD}"/>
          </ac:spMkLst>
        </pc:spChg>
        <pc:spChg chg="add del">
          <ac:chgData name="Lamsal, Sid" userId="50b75335-716a-44d6-b9ac-66f8339b3170" providerId="ADAL" clId="{917109D3-F9F1-4736-A191-475124C48062}" dt="2023-05-19T21:24:04.123" v="47" actId="26606"/>
          <ac:spMkLst>
            <pc:docMk/>
            <pc:sldMk cId="2398893796" sldId="256"/>
            <ac:spMk id="22" creationId="{362F176A-9349-4CD7-8042-59C0200C8CE9}"/>
          </ac:spMkLst>
        </pc:spChg>
        <pc:spChg chg="add del">
          <ac:chgData name="Lamsal, Sid" userId="50b75335-716a-44d6-b9ac-66f8339b3170" providerId="ADAL" clId="{917109D3-F9F1-4736-A191-475124C48062}" dt="2023-05-19T21:24:04.123" v="47" actId="26606"/>
          <ac:spMkLst>
            <pc:docMk/>
            <pc:sldMk cId="2398893796" sldId="256"/>
            <ac:spMk id="23" creationId="{7C60369F-A41B-4D6E-8990-30E2715C5730}"/>
          </ac:spMkLst>
        </pc:spChg>
        <pc:spChg chg="add del">
          <ac:chgData name="Lamsal, Sid" userId="50b75335-716a-44d6-b9ac-66f8339b3170" providerId="ADAL" clId="{917109D3-F9F1-4736-A191-475124C48062}" dt="2023-05-19T21:24:04.123" v="47" actId="26606"/>
          <ac:spMkLst>
            <pc:docMk/>
            <pc:sldMk cId="2398893796" sldId="256"/>
            <ac:spMk id="25" creationId="{4E9A171F-91A7-42F8-B25C-E38B244E757C}"/>
          </ac:spMkLst>
        </pc:spChg>
        <pc:spChg chg="add del">
          <ac:chgData name="Lamsal, Sid" userId="50b75335-716a-44d6-b9ac-66f8339b3170" providerId="ADAL" clId="{917109D3-F9F1-4736-A191-475124C48062}" dt="2023-05-19T21:24:04.123" v="47" actId="26606"/>
          <ac:spMkLst>
            <pc:docMk/>
            <pc:sldMk cId="2398893796" sldId="256"/>
            <ac:spMk id="26" creationId="{064738AB-B6BE-4867-889A-52CE4AC8DBD0}"/>
          </ac:spMkLst>
        </pc:spChg>
        <pc:spChg chg="add del">
          <ac:chgData name="Lamsal, Sid" userId="50b75335-716a-44d6-b9ac-66f8339b3170" providerId="ADAL" clId="{917109D3-F9F1-4736-A191-475124C48062}" dt="2023-05-19T21:24:04.123" v="47" actId="26606"/>
          <ac:spMkLst>
            <pc:docMk/>
            <pc:sldMk cId="2398893796" sldId="256"/>
            <ac:spMk id="27" creationId="{57851D67-7085-40E2-B146-F91433A28E08}"/>
          </ac:spMkLst>
        </pc:spChg>
        <pc:spChg chg="add del">
          <ac:chgData name="Lamsal, Sid" userId="50b75335-716a-44d6-b9ac-66f8339b3170" providerId="ADAL" clId="{917109D3-F9F1-4736-A191-475124C48062}" dt="2023-05-19T21:24:08.542" v="51" actId="26606"/>
          <ac:spMkLst>
            <pc:docMk/>
            <pc:sldMk cId="2398893796" sldId="256"/>
            <ac:spMk id="31" creationId="{E20BB609-EF92-42DB-836C-0699A590B5CF}"/>
          </ac:spMkLst>
        </pc:spChg>
        <pc:spChg chg="add del">
          <ac:chgData name="Lamsal, Sid" userId="50b75335-716a-44d6-b9ac-66f8339b3170" providerId="ADAL" clId="{917109D3-F9F1-4736-A191-475124C48062}" dt="2023-05-19T21:24:08.542" v="51" actId="26606"/>
          <ac:spMkLst>
            <pc:docMk/>
            <pc:sldMk cId="2398893796" sldId="256"/>
            <ac:spMk id="33" creationId="{ABC37145-583D-4973-AE68-23CB73494C8C}"/>
          </ac:spMkLst>
        </pc:spChg>
        <pc:spChg chg="add del">
          <ac:chgData name="Lamsal, Sid" userId="50b75335-716a-44d6-b9ac-66f8339b3170" providerId="ADAL" clId="{917109D3-F9F1-4736-A191-475124C48062}" dt="2023-05-19T21:24:08.542" v="51" actId="26606"/>
          <ac:spMkLst>
            <pc:docMk/>
            <pc:sldMk cId="2398893796" sldId="256"/>
            <ac:spMk id="40" creationId="{A37A46C7-8B27-4C69-A8D1-516FBC1EF200}"/>
          </ac:spMkLst>
        </pc:spChg>
        <pc:spChg chg="add del">
          <ac:chgData name="Lamsal, Sid" userId="50b75335-716a-44d6-b9ac-66f8339b3170" providerId="ADAL" clId="{917109D3-F9F1-4736-A191-475124C48062}" dt="2023-05-19T21:24:37.956" v="53" actId="26606"/>
          <ac:spMkLst>
            <pc:docMk/>
            <pc:sldMk cId="2398893796" sldId="256"/>
            <ac:spMk id="47" creationId="{9D3643A2-C7A3-4BF6-B486-4439025048B8}"/>
          </ac:spMkLst>
        </pc:spChg>
        <pc:spChg chg="add del">
          <ac:chgData name="Lamsal, Sid" userId="50b75335-716a-44d6-b9ac-66f8339b3170" providerId="ADAL" clId="{917109D3-F9F1-4736-A191-475124C48062}" dt="2023-05-19T21:24:37.956" v="53" actId="26606"/>
          <ac:spMkLst>
            <pc:docMk/>
            <pc:sldMk cId="2398893796" sldId="256"/>
            <ac:spMk id="48" creationId="{79EF8FBA-A282-4B11-B85A-894F3CEFB546}"/>
          </ac:spMkLst>
        </pc:spChg>
        <pc:spChg chg="add del">
          <ac:chgData name="Lamsal, Sid" userId="50b75335-716a-44d6-b9ac-66f8339b3170" providerId="ADAL" clId="{917109D3-F9F1-4736-A191-475124C48062}" dt="2023-05-19T21:24:37.956" v="53" actId="26606"/>
          <ac:spMkLst>
            <pc:docMk/>
            <pc:sldMk cId="2398893796" sldId="256"/>
            <ac:spMk id="50" creationId="{1E7A38B1-D1AF-46C0-A648-4F09838CBD8E}"/>
          </ac:spMkLst>
        </pc:spChg>
        <pc:spChg chg="add del">
          <ac:chgData name="Lamsal, Sid" userId="50b75335-716a-44d6-b9ac-66f8339b3170" providerId="ADAL" clId="{917109D3-F9F1-4736-A191-475124C48062}" dt="2023-05-19T21:24:37.956" v="53" actId="26606"/>
          <ac:spMkLst>
            <pc:docMk/>
            <pc:sldMk cId="2398893796" sldId="256"/>
            <ac:spMk id="51" creationId="{042AC6AC-B644-4C7C-BEC7-E2B9E90FA03F}"/>
          </ac:spMkLst>
        </pc:spChg>
        <pc:spChg chg="add">
          <ac:chgData name="Lamsal, Sid" userId="50b75335-716a-44d6-b9ac-66f8339b3170" providerId="ADAL" clId="{917109D3-F9F1-4736-A191-475124C48062}" dt="2023-05-19T21:24:37.993" v="54" actId="26606"/>
          <ac:spMkLst>
            <pc:docMk/>
            <pc:sldMk cId="2398893796" sldId="256"/>
            <ac:spMk id="53" creationId="{0AF4F2BA-3C03-4E2C-8ABC-0949B61B3C5E}"/>
          </ac:spMkLst>
        </pc:spChg>
        <pc:spChg chg="add">
          <ac:chgData name="Lamsal, Sid" userId="50b75335-716a-44d6-b9ac-66f8339b3170" providerId="ADAL" clId="{917109D3-F9F1-4736-A191-475124C48062}" dt="2023-05-19T21:24:37.993" v="54" actId="26606"/>
          <ac:spMkLst>
            <pc:docMk/>
            <pc:sldMk cId="2398893796" sldId="256"/>
            <ac:spMk id="56" creationId="{B40A8CA7-7D5A-43B0-A1A0-B558ECA9EED1}"/>
          </ac:spMkLst>
        </pc:spChg>
        <pc:grpChg chg="add del">
          <ac:chgData name="Lamsal, Sid" userId="50b75335-716a-44d6-b9ac-66f8339b3170" providerId="ADAL" clId="{917109D3-F9F1-4736-A191-475124C48062}" dt="2023-05-19T21:24:08.542" v="51" actId="26606"/>
          <ac:grpSpMkLst>
            <pc:docMk/>
            <pc:sldMk cId="2398893796" sldId="256"/>
            <ac:grpSpMk id="34" creationId="{674FBD09-398F-4886-8D52-3CCAB16ED12F}"/>
          </ac:grpSpMkLst>
        </pc:grpChg>
        <pc:grpChg chg="add del">
          <ac:chgData name="Lamsal, Sid" userId="50b75335-716a-44d6-b9ac-66f8339b3170" providerId="ADAL" clId="{917109D3-F9F1-4736-A191-475124C48062}" dt="2023-05-19T21:24:08.542" v="51" actId="26606"/>
          <ac:grpSpMkLst>
            <pc:docMk/>
            <pc:sldMk cId="2398893796" sldId="256"/>
            <ac:grpSpMk id="41" creationId="{553453FD-7767-485F-BAF4-00C9DA305514}"/>
          </ac:grpSpMkLst>
        </pc:grpChg>
        <pc:picChg chg="add del">
          <ac:chgData name="Lamsal, Sid" userId="50b75335-716a-44d6-b9ac-66f8339b3170" providerId="ADAL" clId="{917109D3-F9F1-4736-A191-475124C48062}" dt="2023-05-19T21:23:58.078" v="41" actId="26606"/>
          <ac:picMkLst>
            <pc:docMk/>
            <pc:sldMk cId="2398893796" sldId="256"/>
            <ac:picMk id="4" creationId="{6E6FE17E-41A8-9CD4-E564-C8F73129E787}"/>
          </ac:picMkLst>
        </pc:picChg>
        <pc:picChg chg="add del">
          <ac:chgData name="Lamsal, Sid" userId="50b75335-716a-44d6-b9ac-66f8339b3170" providerId="ADAL" clId="{917109D3-F9F1-4736-A191-475124C48062}" dt="2023-05-19T21:24:02.516" v="43" actId="26606"/>
          <ac:picMkLst>
            <pc:docMk/>
            <pc:sldMk cId="2398893796" sldId="256"/>
            <ac:picMk id="16" creationId="{168923DA-6FA3-5FE9-07CF-7C76E44FCBB8}"/>
          </ac:picMkLst>
        </pc:picChg>
        <pc:picChg chg="add del">
          <ac:chgData name="Lamsal, Sid" userId="50b75335-716a-44d6-b9ac-66f8339b3170" providerId="ADAL" clId="{917109D3-F9F1-4736-A191-475124C48062}" dt="2023-05-19T21:24:04.123" v="47" actId="26606"/>
          <ac:picMkLst>
            <pc:docMk/>
            <pc:sldMk cId="2398893796" sldId="256"/>
            <ac:picMk id="24" creationId="{4F59D4A7-14F3-F841-B5F4-ACB3A7C2FE10}"/>
          </ac:picMkLst>
        </pc:picChg>
        <pc:picChg chg="add del mod">
          <ac:chgData name="Lamsal, Sid" userId="50b75335-716a-44d6-b9ac-66f8339b3170" providerId="ADAL" clId="{917109D3-F9F1-4736-A191-475124C48062}" dt="2023-05-19T21:24:08.542" v="51" actId="26606"/>
          <ac:picMkLst>
            <pc:docMk/>
            <pc:sldMk cId="2398893796" sldId="256"/>
            <ac:picMk id="32" creationId="{D3667D4F-8FB8-5CEA-91D2-3185F58EE349}"/>
          </ac:picMkLst>
        </pc:picChg>
        <pc:picChg chg="add del">
          <ac:chgData name="Lamsal, Sid" userId="50b75335-716a-44d6-b9ac-66f8339b3170" providerId="ADAL" clId="{917109D3-F9F1-4736-A191-475124C48062}" dt="2023-05-19T21:24:37.956" v="53" actId="26606"/>
          <ac:picMkLst>
            <pc:docMk/>
            <pc:sldMk cId="2398893796" sldId="256"/>
            <ac:picMk id="49" creationId="{2753D998-2318-B198-0641-3821B0148B53}"/>
          </ac:picMkLst>
        </pc:picChg>
        <pc:picChg chg="add">
          <ac:chgData name="Lamsal, Sid" userId="50b75335-716a-44d6-b9ac-66f8339b3170" providerId="ADAL" clId="{917109D3-F9F1-4736-A191-475124C48062}" dt="2023-05-19T21:24:37.993" v="54" actId="26606"/>
          <ac:picMkLst>
            <pc:docMk/>
            <pc:sldMk cId="2398893796" sldId="256"/>
            <ac:picMk id="54" creationId="{13A117D2-F594-24BB-D72A-53AAAD2DE480}"/>
          </ac:picMkLst>
        </pc:picChg>
        <pc:cxnChg chg="add">
          <ac:chgData name="Lamsal, Sid" userId="50b75335-716a-44d6-b9ac-66f8339b3170" providerId="ADAL" clId="{917109D3-F9F1-4736-A191-475124C48062}" dt="2023-05-19T21:24:37.993" v="54" actId="26606"/>
          <ac:cxnSpMkLst>
            <pc:docMk/>
            <pc:sldMk cId="2398893796" sldId="256"/>
            <ac:cxnSpMk id="55" creationId="{A07787ED-5EDC-4C54-AD87-55B60D0FE397}"/>
          </ac:cxnSpMkLst>
        </pc:cxnChg>
      </pc:sldChg>
      <pc:sldChg chg="modSp new mod">
        <pc:chgData name="Lamsal, Sid" userId="50b75335-716a-44d6-b9ac-66f8339b3170" providerId="ADAL" clId="{917109D3-F9F1-4736-A191-475124C48062}" dt="2023-05-25T21:11:54.840" v="2680" actId="20577"/>
        <pc:sldMkLst>
          <pc:docMk/>
          <pc:sldMk cId="835203579" sldId="257"/>
        </pc:sldMkLst>
        <pc:spChg chg="mod">
          <ac:chgData name="Lamsal, Sid" userId="50b75335-716a-44d6-b9ac-66f8339b3170" providerId="ADAL" clId="{917109D3-F9F1-4736-A191-475124C48062}" dt="2023-05-19T21:48:38.016" v="124" actId="20577"/>
          <ac:spMkLst>
            <pc:docMk/>
            <pc:sldMk cId="835203579" sldId="257"/>
            <ac:spMk id="2" creationId="{5A440E5D-061B-AEB4-1131-D76E99393C2B}"/>
          </ac:spMkLst>
        </pc:spChg>
        <pc:spChg chg="mod">
          <ac:chgData name="Lamsal, Sid" userId="50b75335-716a-44d6-b9ac-66f8339b3170" providerId="ADAL" clId="{917109D3-F9F1-4736-A191-475124C48062}" dt="2023-05-25T21:11:54.840" v="2680" actId="20577"/>
          <ac:spMkLst>
            <pc:docMk/>
            <pc:sldMk cId="835203579" sldId="257"/>
            <ac:spMk id="3" creationId="{D8B69EFC-AE9C-FA76-BB50-00EF7520F0D2}"/>
          </ac:spMkLst>
        </pc:spChg>
      </pc:sldChg>
      <pc:sldChg chg="addSp delSp modSp new mod setBg">
        <pc:chgData name="Lamsal, Sid" userId="50b75335-716a-44d6-b9ac-66f8339b3170" providerId="ADAL" clId="{917109D3-F9F1-4736-A191-475124C48062}" dt="2023-05-23T03:02:42.045" v="2201" actId="20577"/>
        <pc:sldMkLst>
          <pc:docMk/>
          <pc:sldMk cId="1527308203" sldId="258"/>
        </pc:sldMkLst>
        <pc:spChg chg="mod">
          <ac:chgData name="Lamsal, Sid" userId="50b75335-716a-44d6-b9ac-66f8339b3170" providerId="ADAL" clId="{917109D3-F9F1-4736-A191-475124C48062}" dt="2023-05-23T03:02:42.045" v="2201" actId="20577"/>
          <ac:spMkLst>
            <pc:docMk/>
            <pc:sldMk cId="1527308203" sldId="258"/>
            <ac:spMk id="2" creationId="{244681C2-FA45-48BF-E4BC-5D2E09249270}"/>
          </ac:spMkLst>
        </pc:spChg>
        <pc:spChg chg="del">
          <ac:chgData name="Lamsal, Sid" userId="50b75335-716a-44d6-b9ac-66f8339b3170" providerId="ADAL" clId="{917109D3-F9F1-4736-A191-475124C48062}" dt="2023-05-19T23:09:18.100" v="304" actId="22"/>
          <ac:spMkLst>
            <pc:docMk/>
            <pc:sldMk cId="1527308203" sldId="258"/>
            <ac:spMk id="3" creationId="{E4CE5D81-9CEF-E2EB-26D5-2E39C229EDC1}"/>
          </ac:spMkLst>
        </pc:spChg>
        <pc:spChg chg="add mod">
          <ac:chgData name="Lamsal, Sid" userId="50b75335-716a-44d6-b9ac-66f8339b3170" providerId="ADAL" clId="{917109D3-F9F1-4736-A191-475124C48062}" dt="2023-05-22T23:18:41.714" v="430" actId="1076"/>
          <ac:spMkLst>
            <pc:docMk/>
            <pc:sldMk cId="1527308203" sldId="258"/>
            <ac:spMk id="4" creationId="{80E16C48-E8D4-6BFE-0017-DB97CB4F2919}"/>
          </ac:spMkLst>
        </pc:spChg>
        <pc:spChg chg="add mod">
          <ac:chgData name="Lamsal, Sid" userId="50b75335-716a-44d6-b9ac-66f8339b3170" providerId="ADAL" clId="{917109D3-F9F1-4736-A191-475124C48062}" dt="2023-05-22T23:18:41.714" v="430" actId="1076"/>
          <ac:spMkLst>
            <pc:docMk/>
            <pc:sldMk cId="1527308203" sldId="258"/>
            <ac:spMk id="10" creationId="{50E1A934-7AD6-CC98-F816-86BA3EB1A7BB}"/>
          </ac:spMkLst>
        </pc:spChg>
        <pc:spChg chg="add mod">
          <ac:chgData name="Lamsal, Sid" userId="50b75335-716a-44d6-b9ac-66f8339b3170" providerId="ADAL" clId="{917109D3-F9F1-4736-A191-475124C48062}" dt="2023-05-23T01:27:17.223" v="1896" actId="20577"/>
          <ac:spMkLst>
            <pc:docMk/>
            <pc:sldMk cId="1527308203" sldId="258"/>
            <ac:spMk id="13" creationId="{7431BFBB-24F7-E1AF-8822-27733B1D1BEE}"/>
          </ac:spMkLst>
        </pc:spChg>
        <pc:spChg chg="add">
          <ac:chgData name="Lamsal, Sid" userId="50b75335-716a-44d6-b9ac-66f8339b3170" providerId="ADAL" clId="{917109D3-F9F1-4736-A191-475124C48062}" dt="2023-05-22T23:10:47.734" v="389" actId="26606"/>
          <ac:spMkLst>
            <pc:docMk/>
            <pc:sldMk cId="1527308203" sldId="258"/>
            <ac:spMk id="15" creationId="{88F0A37D-2337-4AAF-98B0-7E4E9B98719A}"/>
          </ac:spMkLst>
        </pc:spChg>
        <pc:spChg chg="add">
          <ac:chgData name="Lamsal, Sid" userId="50b75335-716a-44d6-b9ac-66f8339b3170" providerId="ADAL" clId="{917109D3-F9F1-4736-A191-475124C48062}" dt="2023-05-22T23:10:47.734" v="389" actId="26606"/>
          <ac:spMkLst>
            <pc:docMk/>
            <pc:sldMk cId="1527308203" sldId="258"/>
            <ac:spMk id="19" creationId="{F7234D70-FB65-4E99-985E-64D219674D45}"/>
          </ac:spMkLst>
        </pc:spChg>
        <pc:picChg chg="add del mod ord">
          <ac:chgData name="Lamsal, Sid" userId="50b75335-716a-44d6-b9ac-66f8339b3170" providerId="ADAL" clId="{917109D3-F9F1-4736-A191-475124C48062}" dt="2023-05-22T23:07:37.172" v="328" actId="478"/>
          <ac:picMkLst>
            <pc:docMk/>
            <pc:sldMk cId="1527308203" sldId="258"/>
            <ac:picMk id="5" creationId="{B10781DB-3B34-6E58-E63A-41D1FAC3441A}"/>
          </ac:picMkLst>
        </pc:picChg>
        <pc:picChg chg="add del mod">
          <ac:chgData name="Lamsal, Sid" userId="50b75335-716a-44d6-b9ac-66f8339b3170" providerId="ADAL" clId="{917109D3-F9F1-4736-A191-475124C48062}" dt="2023-05-23T01:27:29.261" v="1897" actId="478"/>
          <ac:picMkLst>
            <pc:docMk/>
            <pc:sldMk cId="1527308203" sldId="258"/>
            <ac:picMk id="7" creationId="{EAEC8789-0CF8-CABC-FA01-232926141C5E}"/>
          </ac:picMkLst>
        </pc:picChg>
        <pc:picChg chg="add del mod">
          <ac:chgData name="Lamsal, Sid" userId="50b75335-716a-44d6-b9ac-66f8339b3170" providerId="ADAL" clId="{917109D3-F9F1-4736-A191-475124C48062}" dt="2023-05-22T23:18:27.226" v="427" actId="478"/>
          <ac:picMkLst>
            <pc:docMk/>
            <pc:sldMk cId="1527308203" sldId="258"/>
            <ac:picMk id="9" creationId="{68D94663-5ED3-0F4D-BB38-19CAF83CE78B}"/>
          </ac:picMkLst>
        </pc:picChg>
        <pc:picChg chg="add del mod">
          <ac:chgData name="Lamsal, Sid" userId="50b75335-716a-44d6-b9ac-66f8339b3170" providerId="ADAL" clId="{917109D3-F9F1-4736-A191-475124C48062}" dt="2023-05-23T01:27:30.906" v="1898" actId="478"/>
          <ac:picMkLst>
            <pc:docMk/>
            <pc:sldMk cId="1527308203" sldId="258"/>
            <ac:picMk id="12" creationId="{EA979E1C-D802-D1F8-1C4A-FB5490B6C752}"/>
          </ac:picMkLst>
        </pc:picChg>
        <pc:picChg chg="add mod">
          <ac:chgData name="Lamsal, Sid" userId="50b75335-716a-44d6-b9ac-66f8339b3170" providerId="ADAL" clId="{917109D3-F9F1-4736-A191-475124C48062}" dt="2023-05-23T01:27:49.310" v="1900" actId="1076"/>
          <ac:picMkLst>
            <pc:docMk/>
            <pc:sldMk cId="1527308203" sldId="258"/>
            <ac:picMk id="16" creationId="{68C7C43D-E49D-3C42-5F38-2D83363DCA05}"/>
          </ac:picMkLst>
        </pc:picChg>
        <pc:picChg chg="add mod">
          <ac:chgData name="Lamsal, Sid" userId="50b75335-716a-44d6-b9ac-66f8339b3170" providerId="ADAL" clId="{917109D3-F9F1-4736-A191-475124C48062}" dt="2023-05-23T01:28:07.036" v="1903" actId="1076"/>
          <ac:picMkLst>
            <pc:docMk/>
            <pc:sldMk cId="1527308203" sldId="258"/>
            <ac:picMk id="20" creationId="{41B46AE6-7DF0-E12C-B0C0-24A138D58E40}"/>
          </ac:picMkLst>
        </pc:picChg>
        <pc:cxnChg chg="add">
          <ac:chgData name="Lamsal, Sid" userId="50b75335-716a-44d6-b9ac-66f8339b3170" providerId="ADAL" clId="{917109D3-F9F1-4736-A191-475124C48062}" dt="2023-05-22T23:10:47.734" v="389" actId="26606"/>
          <ac:cxnSpMkLst>
            <pc:docMk/>
            <pc:sldMk cId="1527308203" sldId="258"/>
            <ac:cxnSpMk id="17" creationId="{F15CCCF0-E573-463A-9760-1FDC0B2CFBD7}"/>
          </ac:cxnSpMkLst>
        </pc:cxnChg>
      </pc:sldChg>
      <pc:sldChg chg="addSp delSp modSp new mod ord">
        <pc:chgData name="Lamsal, Sid" userId="50b75335-716a-44d6-b9ac-66f8339b3170" providerId="ADAL" clId="{917109D3-F9F1-4736-A191-475124C48062}" dt="2023-05-25T21:13:22.984" v="2694" actId="20577"/>
        <pc:sldMkLst>
          <pc:docMk/>
          <pc:sldMk cId="3820306837" sldId="259"/>
        </pc:sldMkLst>
        <pc:spChg chg="mod">
          <ac:chgData name="Lamsal, Sid" userId="50b75335-716a-44d6-b9ac-66f8339b3170" providerId="ADAL" clId="{917109D3-F9F1-4736-A191-475124C48062}" dt="2023-05-22T23:11:09.941" v="411" actId="20577"/>
          <ac:spMkLst>
            <pc:docMk/>
            <pc:sldMk cId="3820306837" sldId="259"/>
            <ac:spMk id="2" creationId="{FF50E0CA-ED6C-3CFD-5952-0811B595D2BF}"/>
          </ac:spMkLst>
        </pc:spChg>
        <pc:spChg chg="mod">
          <ac:chgData name="Lamsal, Sid" userId="50b75335-716a-44d6-b9ac-66f8339b3170" providerId="ADAL" clId="{917109D3-F9F1-4736-A191-475124C48062}" dt="2023-05-25T21:13:22.984" v="2694" actId="20577"/>
          <ac:spMkLst>
            <pc:docMk/>
            <pc:sldMk cId="3820306837" sldId="259"/>
            <ac:spMk id="3" creationId="{C6265275-6909-FDCD-813D-11E19A330078}"/>
          </ac:spMkLst>
        </pc:spChg>
        <pc:spChg chg="add del mod">
          <ac:chgData name="Lamsal, Sid" userId="50b75335-716a-44d6-b9ac-66f8339b3170" providerId="ADAL" clId="{917109D3-F9F1-4736-A191-475124C48062}" dt="2023-05-22T23:10:56.587" v="391" actId="478"/>
          <ac:spMkLst>
            <pc:docMk/>
            <pc:sldMk cId="3820306837" sldId="259"/>
            <ac:spMk id="4" creationId="{22DC0FA0-C5C8-E80A-9E04-3AE439C4F560}"/>
          </ac:spMkLst>
        </pc:spChg>
        <pc:picChg chg="add mod">
          <ac:chgData name="Lamsal, Sid" userId="50b75335-716a-44d6-b9ac-66f8339b3170" providerId="ADAL" clId="{917109D3-F9F1-4736-A191-475124C48062}" dt="2023-05-23T03:03:41.615" v="2236" actId="1076"/>
          <ac:picMkLst>
            <pc:docMk/>
            <pc:sldMk cId="3820306837" sldId="259"/>
            <ac:picMk id="6" creationId="{80B0D8A7-566F-0AB4-A790-543CAD2B4963}"/>
          </ac:picMkLst>
        </pc:picChg>
      </pc:sldChg>
      <pc:sldChg chg="addSp modSp new mod ord">
        <pc:chgData name="Lamsal, Sid" userId="50b75335-716a-44d6-b9ac-66f8339b3170" providerId="ADAL" clId="{917109D3-F9F1-4736-A191-475124C48062}" dt="2023-05-25T22:43:41.284" v="4448" actId="20577"/>
        <pc:sldMkLst>
          <pc:docMk/>
          <pc:sldMk cId="639356934" sldId="260"/>
        </pc:sldMkLst>
        <pc:spChg chg="mod">
          <ac:chgData name="Lamsal, Sid" userId="50b75335-716a-44d6-b9ac-66f8339b3170" providerId="ADAL" clId="{917109D3-F9F1-4736-A191-475124C48062}" dt="2023-05-22T23:11:29.863" v="424" actId="20577"/>
          <ac:spMkLst>
            <pc:docMk/>
            <pc:sldMk cId="639356934" sldId="260"/>
            <ac:spMk id="2" creationId="{E11FADB1-1D6E-84E8-F0E6-B4A7B27467B1}"/>
          </ac:spMkLst>
        </pc:spChg>
        <pc:spChg chg="mod">
          <ac:chgData name="Lamsal, Sid" userId="50b75335-716a-44d6-b9ac-66f8339b3170" providerId="ADAL" clId="{917109D3-F9F1-4736-A191-475124C48062}" dt="2023-05-25T22:43:41.284" v="4448" actId="20577"/>
          <ac:spMkLst>
            <pc:docMk/>
            <pc:sldMk cId="639356934" sldId="260"/>
            <ac:spMk id="3" creationId="{800E49B9-B7F0-414B-E9A1-D1E569499D1D}"/>
          </ac:spMkLst>
        </pc:spChg>
        <pc:picChg chg="add mod">
          <ac:chgData name="Lamsal, Sid" userId="50b75335-716a-44d6-b9ac-66f8339b3170" providerId="ADAL" clId="{917109D3-F9F1-4736-A191-475124C48062}" dt="2023-05-22T23:20:23.992" v="586" actId="1076"/>
          <ac:picMkLst>
            <pc:docMk/>
            <pc:sldMk cId="639356934" sldId="260"/>
            <ac:picMk id="5" creationId="{1C0179E2-516B-E06A-8089-F7F20847CE1B}"/>
          </ac:picMkLst>
        </pc:picChg>
      </pc:sldChg>
      <pc:sldChg chg="addSp delSp modSp new del mod modClrScheme chgLayout">
        <pc:chgData name="Lamsal, Sid" userId="50b75335-716a-44d6-b9ac-66f8339b3170" providerId="ADAL" clId="{917109D3-F9F1-4736-A191-475124C48062}" dt="2023-05-22T23:23:03.539" v="745" actId="47"/>
        <pc:sldMkLst>
          <pc:docMk/>
          <pc:sldMk cId="3898110282" sldId="261"/>
        </pc:sldMkLst>
        <pc:spChg chg="del mod ord">
          <ac:chgData name="Lamsal, Sid" userId="50b75335-716a-44d6-b9ac-66f8339b3170" providerId="ADAL" clId="{917109D3-F9F1-4736-A191-475124C48062}" dt="2023-05-22T23:22:45.853" v="742" actId="700"/>
          <ac:spMkLst>
            <pc:docMk/>
            <pc:sldMk cId="3898110282" sldId="261"/>
            <ac:spMk id="2" creationId="{2D7BEE44-AD41-3ED7-2DC3-F61D7FBA81C2}"/>
          </ac:spMkLst>
        </pc:spChg>
        <pc:spChg chg="del mod ord">
          <ac:chgData name="Lamsal, Sid" userId="50b75335-716a-44d6-b9ac-66f8339b3170" providerId="ADAL" clId="{917109D3-F9F1-4736-A191-475124C48062}" dt="2023-05-22T23:22:45.853" v="742" actId="700"/>
          <ac:spMkLst>
            <pc:docMk/>
            <pc:sldMk cId="3898110282" sldId="261"/>
            <ac:spMk id="3" creationId="{E696DF78-C338-0808-E430-236D437CE234}"/>
          </ac:spMkLst>
        </pc:spChg>
        <pc:spChg chg="add mod ord">
          <ac:chgData name="Lamsal, Sid" userId="50b75335-716a-44d6-b9ac-66f8339b3170" providerId="ADAL" clId="{917109D3-F9F1-4736-A191-475124C48062}" dt="2023-05-22T23:22:45.853" v="742" actId="700"/>
          <ac:spMkLst>
            <pc:docMk/>
            <pc:sldMk cId="3898110282" sldId="261"/>
            <ac:spMk id="4" creationId="{6B18CDF4-A3CD-8A83-3E73-7D32383B05DD}"/>
          </ac:spMkLst>
        </pc:spChg>
        <pc:spChg chg="add mod ord">
          <ac:chgData name="Lamsal, Sid" userId="50b75335-716a-44d6-b9ac-66f8339b3170" providerId="ADAL" clId="{917109D3-F9F1-4736-A191-475124C48062}" dt="2023-05-22T23:22:45.853" v="742" actId="700"/>
          <ac:spMkLst>
            <pc:docMk/>
            <pc:sldMk cId="3898110282" sldId="261"/>
            <ac:spMk id="5" creationId="{A33F849C-BB4E-668E-13BB-B0A1FE520612}"/>
          </ac:spMkLst>
        </pc:spChg>
      </pc:sldChg>
      <pc:sldChg chg="addSp delSp modSp add mod setBg addAnim delAnim modAnim setClrOvrMap delDesignElem">
        <pc:chgData name="Lamsal, Sid" userId="50b75335-716a-44d6-b9ac-66f8339b3170" providerId="ADAL" clId="{917109D3-F9F1-4736-A191-475124C48062}" dt="2023-05-22T23:24:08.510" v="823" actId="478"/>
        <pc:sldMkLst>
          <pc:docMk/>
          <pc:sldMk cId="3903733205" sldId="262"/>
        </pc:sldMkLst>
        <pc:spChg chg="mod">
          <ac:chgData name="Lamsal, Sid" userId="50b75335-716a-44d6-b9ac-66f8339b3170" providerId="ADAL" clId="{917109D3-F9F1-4736-A191-475124C48062}" dt="2023-05-22T23:23:49.557" v="820" actId="20577"/>
          <ac:spMkLst>
            <pc:docMk/>
            <pc:sldMk cId="3903733205" sldId="262"/>
            <ac:spMk id="2" creationId="{4909D8D5-6819-20BC-3FC3-1F127B36F664}"/>
          </ac:spMkLst>
        </pc:spChg>
        <pc:spChg chg="del">
          <ac:chgData name="Lamsal, Sid" userId="50b75335-716a-44d6-b9ac-66f8339b3170" providerId="ADAL" clId="{917109D3-F9F1-4736-A191-475124C48062}" dt="2023-05-22T23:23:52.195" v="821" actId="478"/>
          <ac:spMkLst>
            <pc:docMk/>
            <pc:sldMk cId="3903733205" sldId="262"/>
            <ac:spMk id="3" creationId="{F9BEB987-802F-DDC8-B50B-59CBD531FA22}"/>
          </ac:spMkLst>
        </pc:spChg>
        <pc:spChg chg="add del mod">
          <ac:chgData name="Lamsal, Sid" userId="50b75335-716a-44d6-b9ac-66f8339b3170" providerId="ADAL" clId="{917109D3-F9F1-4736-A191-475124C48062}" dt="2023-05-22T23:24:08.510" v="823" actId="478"/>
          <ac:spMkLst>
            <pc:docMk/>
            <pc:sldMk cId="3903733205" sldId="262"/>
            <ac:spMk id="5" creationId="{0A1E5B0B-4D06-5FEB-2C88-D9E9AFDE5342}"/>
          </ac:spMkLst>
        </pc:spChg>
        <pc:spChg chg="del">
          <ac:chgData name="Lamsal, Sid" userId="50b75335-716a-44d6-b9ac-66f8339b3170" providerId="ADAL" clId="{917109D3-F9F1-4736-A191-475124C48062}" dt="2023-05-22T23:23:01.914" v="744"/>
          <ac:spMkLst>
            <pc:docMk/>
            <pc:sldMk cId="3903733205" sldId="262"/>
            <ac:spMk id="53" creationId="{0AF4F2BA-3C03-4E2C-8ABC-0949B61B3C5E}"/>
          </ac:spMkLst>
        </pc:spChg>
        <pc:spChg chg="del">
          <ac:chgData name="Lamsal, Sid" userId="50b75335-716a-44d6-b9ac-66f8339b3170" providerId="ADAL" clId="{917109D3-F9F1-4736-A191-475124C48062}" dt="2023-05-22T23:23:01.914" v="744"/>
          <ac:spMkLst>
            <pc:docMk/>
            <pc:sldMk cId="3903733205" sldId="262"/>
            <ac:spMk id="56" creationId="{B40A8CA7-7D5A-43B0-A1A0-B558ECA9EED1}"/>
          </ac:spMkLst>
        </pc:spChg>
        <pc:spChg chg="add">
          <ac:chgData name="Lamsal, Sid" userId="50b75335-716a-44d6-b9ac-66f8339b3170" providerId="ADAL" clId="{917109D3-F9F1-4736-A191-475124C48062}" dt="2023-05-22T23:23:07.688" v="746" actId="26606"/>
          <ac:spMkLst>
            <pc:docMk/>
            <pc:sldMk cId="3903733205" sldId="262"/>
            <ac:spMk id="59" creationId="{0AF4F2BA-3C03-4E2C-8ABC-0949B61B3C5E}"/>
          </ac:spMkLst>
        </pc:spChg>
        <pc:spChg chg="add">
          <ac:chgData name="Lamsal, Sid" userId="50b75335-716a-44d6-b9ac-66f8339b3170" providerId="ADAL" clId="{917109D3-F9F1-4736-A191-475124C48062}" dt="2023-05-22T23:23:07.688" v="746" actId="26606"/>
          <ac:spMkLst>
            <pc:docMk/>
            <pc:sldMk cId="3903733205" sldId="262"/>
            <ac:spMk id="63" creationId="{B40A8CA7-7D5A-43B0-A1A0-B558ECA9EED1}"/>
          </ac:spMkLst>
        </pc:spChg>
        <pc:cxnChg chg="del">
          <ac:chgData name="Lamsal, Sid" userId="50b75335-716a-44d6-b9ac-66f8339b3170" providerId="ADAL" clId="{917109D3-F9F1-4736-A191-475124C48062}" dt="2023-05-22T23:23:01.914" v="744"/>
          <ac:cxnSpMkLst>
            <pc:docMk/>
            <pc:sldMk cId="3903733205" sldId="262"/>
            <ac:cxnSpMk id="55" creationId="{A07787ED-5EDC-4C54-AD87-55B60D0FE397}"/>
          </ac:cxnSpMkLst>
        </pc:cxnChg>
        <pc:cxnChg chg="add">
          <ac:chgData name="Lamsal, Sid" userId="50b75335-716a-44d6-b9ac-66f8339b3170" providerId="ADAL" clId="{917109D3-F9F1-4736-A191-475124C48062}" dt="2023-05-22T23:23:07.688" v="746" actId="26606"/>
          <ac:cxnSpMkLst>
            <pc:docMk/>
            <pc:sldMk cId="3903733205" sldId="262"/>
            <ac:cxnSpMk id="61" creationId="{A07787ED-5EDC-4C54-AD87-55B60D0FE397}"/>
          </ac:cxnSpMkLst>
        </pc:cxnChg>
      </pc:sldChg>
      <pc:sldChg chg="modSp new mod ord modNotesTx">
        <pc:chgData name="Lamsal, Sid" userId="50b75335-716a-44d6-b9ac-66f8339b3170" providerId="ADAL" clId="{917109D3-F9F1-4736-A191-475124C48062}" dt="2023-05-25T21:13:09.311" v="2690" actId="20577"/>
        <pc:sldMkLst>
          <pc:docMk/>
          <pc:sldMk cId="828787957" sldId="263"/>
        </pc:sldMkLst>
        <pc:spChg chg="mod">
          <ac:chgData name="Lamsal, Sid" userId="50b75335-716a-44d6-b9ac-66f8339b3170" providerId="ADAL" clId="{917109D3-F9F1-4736-A191-475124C48062}" dt="2023-05-25T21:12:43.885" v="2682" actId="20577"/>
          <ac:spMkLst>
            <pc:docMk/>
            <pc:sldMk cId="828787957" sldId="263"/>
            <ac:spMk id="2" creationId="{433CF25C-4060-BF5A-5E1D-66174B9851C5}"/>
          </ac:spMkLst>
        </pc:spChg>
        <pc:spChg chg="mod">
          <ac:chgData name="Lamsal, Sid" userId="50b75335-716a-44d6-b9ac-66f8339b3170" providerId="ADAL" clId="{917109D3-F9F1-4736-A191-475124C48062}" dt="2023-05-25T21:13:09.311" v="2690" actId="20577"/>
          <ac:spMkLst>
            <pc:docMk/>
            <pc:sldMk cId="828787957" sldId="263"/>
            <ac:spMk id="3" creationId="{90D6C8FF-5FB7-C511-9144-ECF4C5F2E2BD}"/>
          </ac:spMkLst>
        </pc:spChg>
      </pc:sldChg>
      <pc:sldChg chg="modSp new del mod">
        <pc:chgData name="Lamsal, Sid" userId="50b75335-716a-44d6-b9ac-66f8339b3170" providerId="ADAL" clId="{917109D3-F9F1-4736-A191-475124C48062}" dt="2023-05-23T01:57:00.492" v="1957" actId="47"/>
        <pc:sldMkLst>
          <pc:docMk/>
          <pc:sldMk cId="3646150174" sldId="264"/>
        </pc:sldMkLst>
        <pc:spChg chg="mod">
          <ac:chgData name="Lamsal, Sid" userId="50b75335-716a-44d6-b9ac-66f8339b3170" providerId="ADAL" clId="{917109D3-F9F1-4736-A191-475124C48062}" dt="2023-05-23T01:56:44.701" v="1951" actId="20577"/>
          <ac:spMkLst>
            <pc:docMk/>
            <pc:sldMk cId="3646150174" sldId="264"/>
            <ac:spMk id="2" creationId="{C895E9E6-B0CF-4FC5-FF56-8DB0D047AC14}"/>
          </ac:spMkLst>
        </pc:spChg>
      </pc:sldChg>
      <pc:sldChg chg="addSp delSp modSp add mod ord">
        <pc:chgData name="Lamsal, Sid" userId="50b75335-716a-44d6-b9ac-66f8339b3170" providerId="ADAL" clId="{917109D3-F9F1-4736-A191-475124C48062}" dt="2023-06-07T13:45:17.732" v="14722"/>
        <pc:sldMkLst>
          <pc:docMk/>
          <pc:sldMk cId="240119667" sldId="265"/>
        </pc:sldMkLst>
        <pc:spChg chg="mod">
          <ac:chgData name="Lamsal, Sid" userId="50b75335-716a-44d6-b9ac-66f8339b3170" providerId="ADAL" clId="{917109D3-F9F1-4736-A191-475124C48062}" dt="2023-05-23T01:57:12.592" v="1962" actId="20577"/>
          <ac:spMkLst>
            <pc:docMk/>
            <pc:sldMk cId="240119667" sldId="265"/>
            <ac:spMk id="2" creationId="{244681C2-FA45-48BF-E4BC-5D2E09249270}"/>
          </ac:spMkLst>
        </pc:spChg>
        <pc:spChg chg="add del mod">
          <ac:chgData name="Lamsal, Sid" userId="50b75335-716a-44d6-b9ac-66f8339b3170" providerId="ADAL" clId="{917109D3-F9F1-4736-A191-475124C48062}" dt="2023-05-23T02:59:51.542" v="2185" actId="20577"/>
          <ac:spMkLst>
            <pc:docMk/>
            <pc:sldMk cId="240119667" sldId="265"/>
            <ac:spMk id="13" creationId="{7431BFBB-24F7-E1AF-8822-27733B1D1BEE}"/>
          </ac:spMkLst>
        </pc:spChg>
        <pc:picChg chg="add mod">
          <ac:chgData name="Lamsal, Sid" userId="50b75335-716a-44d6-b9ac-66f8339b3170" providerId="ADAL" clId="{917109D3-F9F1-4736-A191-475124C48062}" dt="2023-05-23T03:01:50.790" v="2187" actId="1076"/>
          <ac:picMkLst>
            <pc:docMk/>
            <pc:sldMk cId="240119667" sldId="265"/>
            <ac:picMk id="5" creationId="{53F63177-201B-30B2-562F-B5A1EECEA65E}"/>
          </ac:picMkLst>
        </pc:picChg>
        <pc:picChg chg="add mod">
          <ac:chgData name="Lamsal, Sid" userId="50b75335-716a-44d6-b9ac-66f8339b3170" providerId="ADAL" clId="{917109D3-F9F1-4736-A191-475124C48062}" dt="2023-05-23T03:02:08.243" v="2189" actId="1076"/>
          <ac:picMkLst>
            <pc:docMk/>
            <pc:sldMk cId="240119667" sldId="265"/>
            <ac:picMk id="7" creationId="{DAFE2AC0-241B-A442-F1F4-F3238DF264C9}"/>
          </ac:picMkLst>
        </pc:picChg>
        <pc:picChg chg="del">
          <ac:chgData name="Lamsal, Sid" userId="50b75335-716a-44d6-b9ac-66f8339b3170" providerId="ADAL" clId="{917109D3-F9F1-4736-A191-475124C48062}" dt="2023-05-23T01:57:03.297" v="1958" actId="478"/>
          <ac:picMkLst>
            <pc:docMk/>
            <pc:sldMk cId="240119667" sldId="265"/>
            <ac:picMk id="16" creationId="{68C7C43D-E49D-3C42-5F38-2D83363DCA05}"/>
          </ac:picMkLst>
        </pc:picChg>
        <pc:picChg chg="del">
          <ac:chgData name="Lamsal, Sid" userId="50b75335-716a-44d6-b9ac-66f8339b3170" providerId="ADAL" clId="{917109D3-F9F1-4736-A191-475124C48062}" dt="2023-05-23T01:57:04.284" v="1959" actId="478"/>
          <ac:picMkLst>
            <pc:docMk/>
            <pc:sldMk cId="240119667" sldId="265"/>
            <ac:picMk id="20" creationId="{41B46AE6-7DF0-E12C-B0C0-24A138D58E40}"/>
          </ac:picMkLst>
        </pc:picChg>
      </pc:sldChg>
      <pc:sldChg chg="addSp delSp modSp new mod ord">
        <pc:chgData name="Lamsal, Sid" userId="50b75335-716a-44d6-b9ac-66f8339b3170" providerId="ADAL" clId="{917109D3-F9F1-4736-A191-475124C48062}" dt="2023-05-25T21:17:56.432" v="2698"/>
        <pc:sldMkLst>
          <pc:docMk/>
          <pc:sldMk cId="2909429758" sldId="266"/>
        </pc:sldMkLst>
        <pc:spChg chg="mod">
          <ac:chgData name="Lamsal, Sid" userId="50b75335-716a-44d6-b9ac-66f8339b3170" providerId="ADAL" clId="{917109D3-F9F1-4736-A191-475124C48062}" dt="2023-05-25T21:07:35.924" v="2642" actId="20577"/>
          <ac:spMkLst>
            <pc:docMk/>
            <pc:sldMk cId="2909429758" sldId="266"/>
            <ac:spMk id="2" creationId="{491B7052-6021-E0A8-9C34-303057465C34}"/>
          </ac:spMkLst>
        </pc:spChg>
        <pc:spChg chg="del mod">
          <ac:chgData name="Lamsal, Sid" userId="50b75335-716a-44d6-b9ac-66f8339b3170" providerId="ADAL" clId="{917109D3-F9F1-4736-A191-475124C48062}" dt="2023-05-25T20:19:13.070" v="2559" actId="478"/>
          <ac:spMkLst>
            <pc:docMk/>
            <pc:sldMk cId="2909429758" sldId="266"/>
            <ac:spMk id="3" creationId="{29A81846-5CB3-9503-EDCA-F7755A5700BE}"/>
          </ac:spMkLst>
        </pc:spChg>
        <pc:picChg chg="add mod modCrop">
          <ac:chgData name="Lamsal, Sid" userId="50b75335-716a-44d6-b9ac-66f8339b3170" providerId="ADAL" clId="{917109D3-F9F1-4736-A191-475124C48062}" dt="2023-05-25T20:19:45.987" v="2563" actId="1076"/>
          <ac:picMkLst>
            <pc:docMk/>
            <pc:sldMk cId="2909429758" sldId="266"/>
            <ac:picMk id="5" creationId="{F642E53E-F3F2-0C4C-ECF4-AE322936A48D}"/>
          </ac:picMkLst>
        </pc:picChg>
        <pc:picChg chg="add mod">
          <ac:chgData name="Lamsal, Sid" userId="50b75335-716a-44d6-b9ac-66f8339b3170" providerId="ADAL" clId="{917109D3-F9F1-4736-A191-475124C48062}" dt="2023-05-25T20:19:41.835" v="2562" actId="1076"/>
          <ac:picMkLst>
            <pc:docMk/>
            <pc:sldMk cId="2909429758" sldId="266"/>
            <ac:picMk id="7" creationId="{81A29CAA-1369-CDC3-D88F-54DE1442CC56}"/>
          </ac:picMkLst>
        </pc:picChg>
      </pc:sldChg>
      <pc:sldChg chg="modSp add ord">
        <pc:chgData name="Lamsal, Sid" userId="50b75335-716a-44d6-b9ac-66f8339b3170" providerId="ADAL" clId="{917109D3-F9F1-4736-A191-475124C48062}" dt="2023-05-25T21:17:46.485" v="2696"/>
        <pc:sldMkLst>
          <pc:docMk/>
          <pc:sldMk cId="1273158859" sldId="267"/>
        </pc:sldMkLst>
        <pc:spChg chg="mod">
          <ac:chgData name="Lamsal, Sid" userId="50b75335-716a-44d6-b9ac-66f8339b3170" providerId="ADAL" clId="{917109D3-F9F1-4736-A191-475124C48062}" dt="2023-05-25T20:06:33.145" v="2258" actId="20577"/>
          <ac:spMkLst>
            <pc:docMk/>
            <pc:sldMk cId="1273158859" sldId="267"/>
            <ac:spMk id="2" creationId="{4909D8D5-6819-20BC-3FC3-1F127B36F664}"/>
          </ac:spMkLst>
        </pc:spChg>
      </pc:sldChg>
      <pc:sldChg chg="addSp delSp modSp new mod setBg">
        <pc:chgData name="Lamsal, Sid" userId="50b75335-716a-44d6-b9ac-66f8339b3170" providerId="ADAL" clId="{917109D3-F9F1-4736-A191-475124C48062}" dt="2023-05-25T22:43:25.176" v="4447" actId="1076"/>
        <pc:sldMkLst>
          <pc:docMk/>
          <pc:sldMk cId="4192556064" sldId="268"/>
        </pc:sldMkLst>
        <pc:spChg chg="mod">
          <ac:chgData name="Lamsal, Sid" userId="50b75335-716a-44d6-b9ac-66f8339b3170" providerId="ADAL" clId="{917109D3-F9F1-4736-A191-475124C48062}" dt="2023-05-25T21:06:44.351" v="2587" actId="26606"/>
          <ac:spMkLst>
            <pc:docMk/>
            <pc:sldMk cId="4192556064" sldId="268"/>
            <ac:spMk id="2" creationId="{1440ADC8-8B9B-07AA-BDAE-C2B354B8DCE4}"/>
          </ac:spMkLst>
        </pc:spChg>
        <pc:spChg chg="del">
          <ac:chgData name="Lamsal, Sid" userId="50b75335-716a-44d6-b9ac-66f8339b3170" providerId="ADAL" clId="{917109D3-F9F1-4736-A191-475124C48062}" dt="2023-05-25T21:06:37.561" v="2586" actId="478"/>
          <ac:spMkLst>
            <pc:docMk/>
            <pc:sldMk cId="4192556064" sldId="268"/>
            <ac:spMk id="3" creationId="{5B21F77B-9477-D79F-52F7-566E4968783E}"/>
          </ac:spMkLst>
        </pc:spChg>
        <pc:spChg chg="add">
          <ac:chgData name="Lamsal, Sid" userId="50b75335-716a-44d6-b9ac-66f8339b3170" providerId="ADAL" clId="{917109D3-F9F1-4736-A191-475124C48062}" dt="2023-05-25T21:06:44.351" v="2587" actId="26606"/>
          <ac:spMkLst>
            <pc:docMk/>
            <pc:sldMk cId="4192556064" sldId="268"/>
            <ac:spMk id="10" creationId="{39E3965E-AC41-4711-9D10-E25ABB132D86}"/>
          </ac:spMkLst>
        </pc:spChg>
        <pc:spChg chg="add">
          <ac:chgData name="Lamsal, Sid" userId="50b75335-716a-44d6-b9ac-66f8339b3170" providerId="ADAL" clId="{917109D3-F9F1-4736-A191-475124C48062}" dt="2023-05-25T21:06:44.351" v="2587" actId="26606"/>
          <ac:spMkLst>
            <pc:docMk/>
            <pc:sldMk cId="4192556064" sldId="268"/>
            <ac:spMk id="14" creationId="{33428ACC-71EC-4171-9527-10983BA6B41D}"/>
          </ac:spMkLst>
        </pc:spChg>
        <pc:spChg chg="add">
          <ac:chgData name="Lamsal, Sid" userId="50b75335-716a-44d6-b9ac-66f8339b3170" providerId="ADAL" clId="{917109D3-F9F1-4736-A191-475124C48062}" dt="2023-05-25T21:06:44.351" v="2587" actId="26606"/>
          <ac:spMkLst>
            <pc:docMk/>
            <pc:sldMk cId="4192556064" sldId="268"/>
            <ac:spMk id="18" creationId="{8D4480B4-953D-41FA-9052-09AB3A026947}"/>
          </ac:spMkLst>
        </pc:spChg>
        <pc:picChg chg="add mod">
          <ac:chgData name="Lamsal, Sid" userId="50b75335-716a-44d6-b9ac-66f8339b3170" providerId="ADAL" clId="{917109D3-F9F1-4736-A191-475124C48062}" dt="2023-05-25T22:43:25.176" v="4447" actId="1076"/>
          <ac:picMkLst>
            <pc:docMk/>
            <pc:sldMk cId="4192556064" sldId="268"/>
            <ac:picMk id="5" creationId="{CDC23C65-212C-136D-7954-4F7510B7DA0D}"/>
          </ac:picMkLst>
        </pc:picChg>
        <pc:cxnChg chg="add">
          <ac:chgData name="Lamsal, Sid" userId="50b75335-716a-44d6-b9ac-66f8339b3170" providerId="ADAL" clId="{917109D3-F9F1-4736-A191-475124C48062}" dt="2023-05-25T21:06:44.351" v="2587" actId="26606"/>
          <ac:cxnSpMkLst>
            <pc:docMk/>
            <pc:sldMk cId="4192556064" sldId="268"/>
            <ac:cxnSpMk id="12" creationId="{1F5DC8C3-BA5F-4EED-BB9A-A14272BD82A1}"/>
          </ac:cxnSpMkLst>
        </pc:cxnChg>
        <pc:cxnChg chg="add">
          <ac:chgData name="Lamsal, Sid" userId="50b75335-716a-44d6-b9ac-66f8339b3170" providerId="ADAL" clId="{917109D3-F9F1-4736-A191-475124C48062}" dt="2023-05-25T21:06:44.351" v="2587" actId="26606"/>
          <ac:cxnSpMkLst>
            <pc:docMk/>
            <pc:sldMk cId="4192556064" sldId="268"/>
            <ac:cxnSpMk id="16" creationId="{BA22713B-ABB6-4391-97F9-0449A2B9B664}"/>
          </ac:cxnSpMkLst>
        </pc:cxnChg>
      </pc:sldChg>
      <pc:sldChg chg="addSp modSp new mod">
        <pc:chgData name="Lamsal, Sid" userId="50b75335-716a-44d6-b9ac-66f8339b3170" providerId="ADAL" clId="{917109D3-F9F1-4736-A191-475124C48062}" dt="2023-05-25T22:24:08.944" v="4171" actId="13926"/>
        <pc:sldMkLst>
          <pc:docMk/>
          <pc:sldMk cId="135540226" sldId="269"/>
        </pc:sldMkLst>
        <pc:spChg chg="mod">
          <ac:chgData name="Lamsal, Sid" userId="50b75335-716a-44d6-b9ac-66f8339b3170" providerId="ADAL" clId="{917109D3-F9F1-4736-A191-475124C48062}" dt="2023-05-25T21:18:33.897" v="2743" actId="313"/>
          <ac:spMkLst>
            <pc:docMk/>
            <pc:sldMk cId="135540226" sldId="269"/>
            <ac:spMk id="2" creationId="{CFA8AF40-0F57-291B-30DE-96222CD7D47B}"/>
          </ac:spMkLst>
        </pc:spChg>
        <pc:spChg chg="mod">
          <ac:chgData name="Lamsal, Sid" userId="50b75335-716a-44d6-b9ac-66f8339b3170" providerId="ADAL" clId="{917109D3-F9F1-4736-A191-475124C48062}" dt="2023-05-25T22:22:05.087" v="4081" actId="20577"/>
          <ac:spMkLst>
            <pc:docMk/>
            <pc:sldMk cId="135540226" sldId="269"/>
            <ac:spMk id="3" creationId="{8723DB99-F7CC-CDB8-F6AC-D0AD2DF1BB27}"/>
          </ac:spMkLst>
        </pc:spChg>
        <pc:spChg chg="add mod">
          <ac:chgData name="Lamsal, Sid" userId="50b75335-716a-44d6-b9ac-66f8339b3170" providerId="ADAL" clId="{917109D3-F9F1-4736-A191-475124C48062}" dt="2023-05-25T22:24:08.944" v="4171" actId="13926"/>
          <ac:spMkLst>
            <pc:docMk/>
            <pc:sldMk cId="135540226" sldId="269"/>
            <ac:spMk id="4" creationId="{09A195F6-1FB3-7DAE-21F6-8DE22F48F43A}"/>
          </ac:spMkLst>
        </pc:spChg>
      </pc:sldChg>
      <pc:sldChg chg="addSp modSp new mod ord setBg">
        <pc:chgData name="Lamsal, Sid" userId="50b75335-716a-44d6-b9ac-66f8339b3170" providerId="ADAL" clId="{917109D3-F9F1-4736-A191-475124C48062}" dt="2023-05-25T23:16:13.155" v="5903" actId="20577"/>
        <pc:sldMkLst>
          <pc:docMk/>
          <pc:sldMk cId="1335847911" sldId="270"/>
        </pc:sldMkLst>
        <pc:spChg chg="mod">
          <ac:chgData name="Lamsal, Sid" userId="50b75335-716a-44d6-b9ac-66f8339b3170" providerId="ADAL" clId="{917109D3-F9F1-4736-A191-475124C48062}" dt="2023-05-25T23:16:13.155" v="5903" actId="20577"/>
          <ac:spMkLst>
            <pc:docMk/>
            <pc:sldMk cId="1335847911" sldId="270"/>
            <ac:spMk id="2" creationId="{DB70E929-F745-F4C2-E490-EE19485B5DD1}"/>
          </ac:spMkLst>
        </pc:spChg>
        <pc:spChg chg="mod">
          <ac:chgData name="Lamsal, Sid" userId="50b75335-716a-44d6-b9ac-66f8339b3170" providerId="ADAL" clId="{917109D3-F9F1-4736-A191-475124C48062}" dt="2023-05-25T23:11:10.022" v="5312" actId="14100"/>
          <ac:spMkLst>
            <pc:docMk/>
            <pc:sldMk cId="1335847911" sldId="270"/>
            <ac:spMk id="3" creationId="{66C4322F-380B-D211-D027-C916DF2E4156}"/>
          </ac:spMkLst>
        </pc:spChg>
        <pc:spChg chg="add">
          <ac:chgData name="Lamsal, Sid" userId="50b75335-716a-44d6-b9ac-66f8339b3170" providerId="ADAL" clId="{917109D3-F9F1-4736-A191-475124C48062}" dt="2023-05-25T23:10:41.626" v="5253" actId="26606"/>
          <ac:spMkLst>
            <pc:docMk/>
            <pc:sldMk cId="1335847911" sldId="270"/>
            <ac:spMk id="10" creationId="{13BCCAE5-A35B-4B66-A4A7-E23C34A403A4}"/>
          </ac:spMkLst>
        </pc:spChg>
        <pc:spChg chg="add">
          <ac:chgData name="Lamsal, Sid" userId="50b75335-716a-44d6-b9ac-66f8339b3170" providerId="ADAL" clId="{917109D3-F9F1-4736-A191-475124C48062}" dt="2023-05-25T23:10:41.626" v="5253" actId="26606"/>
          <ac:spMkLst>
            <pc:docMk/>
            <pc:sldMk cId="1335847911" sldId="270"/>
            <ac:spMk id="14" creationId="{FEC9799F-A0B8-45B9-8164-71F2838922CE}"/>
          </ac:spMkLst>
        </pc:spChg>
        <pc:picChg chg="add mod">
          <ac:chgData name="Lamsal, Sid" userId="50b75335-716a-44d6-b9ac-66f8339b3170" providerId="ADAL" clId="{917109D3-F9F1-4736-A191-475124C48062}" dt="2023-05-25T23:11:27.017" v="5317" actId="14100"/>
          <ac:picMkLst>
            <pc:docMk/>
            <pc:sldMk cId="1335847911" sldId="270"/>
            <ac:picMk id="5" creationId="{6813B83F-772F-B089-C6CB-E18A79431BB8}"/>
          </ac:picMkLst>
        </pc:picChg>
        <pc:cxnChg chg="add">
          <ac:chgData name="Lamsal, Sid" userId="50b75335-716a-44d6-b9ac-66f8339b3170" providerId="ADAL" clId="{917109D3-F9F1-4736-A191-475124C48062}" dt="2023-05-25T23:10:41.626" v="5253" actId="26606"/>
          <ac:cxnSpMkLst>
            <pc:docMk/>
            <pc:sldMk cId="1335847911" sldId="270"/>
            <ac:cxnSpMk id="12" creationId="{6987BDFB-DE64-4B56-B44F-45FAE19FA94E}"/>
          </ac:cxnSpMkLst>
        </pc:cxnChg>
      </pc:sldChg>
      <pc:sldChg chg="modSp new mod">
        <pc:chgData name="Lamsal, Sid" userId="50b75335-716a-44d6-b9ac-66f8339b3170" providerId="ADAL" clId="{917109D3-F9F1-4736-A191-475124C48062}" dt="2023-05-26T03:55:23.763" v="6788" actId="5793"/>
        <pc:sldMkLst>
          <pc:docMk/>
          <pc:sldMk cId="689123233" sldId="271"/>
        </pc:sldMkLst>
        <pc:spChg chg="mod">
          <ac:chgData name="Lamsal, Sid" userId="50b75335-716a-44d6-b9ac-66f8339b3170" providerId="ADAL" clId="{917109D3-F9F1-4736-A191-475124C48062}" dt="2023-05-25T22:56:02.480" v="5051" actId="20577"/>
          <ac:spMkLst>
            <pc:docMk/>
            <pc:sldMk cId="689123233" sldId="271"/>
            <ac:spMk id="2" creationId="{1814021F-3D9B-7E00-3097-8E1C82A9197B}"/>
          </ac:spMkLst>
        </pc:spChg>
        <pc:spChg chg="mod">
          <ac:chgData name="Lamsal, Sid" userId="50b75335-716a-44d6-b9ac-66f8339b3170" providerId="ADAL" clId="{917109D3-F9F1-4736-A191-475124C48062}" dt="2023-05-26T03:55:23.763" v="6788" actId="5793"/>
          <ac:spMkLst>
            <pc:docMk/>
            <pc:sldMk cId="689123233" sldId="271"/>
            <ac:spMk id="3" creationId="{1A48DBCB-F30B-CE01-53B9-C675D27B1431}"/>
          </ac:spMkLst>
        </pc:spChg>
      </pc:sldChg>
      <pc:sldChg chg="addSp delSp modSp new mod setBg">
        <pc:chgData name="Lamsal, Sid" userId="50b75335-716a-44d6-b9ac-66f8339b3170" providerId="ADAL" clId="{917109D3-F9F1-4736-A191-475124C48062}" dt="2023-05-25T22:44:38.574" v="4485" actId="14100"/>
        <pc:sldMkLst>
          <pc:docMk/>
          <pc:sldMk cId="3066178001" sldId="272"/>
        </pc:sldMkLst>
        <pc:spChg chg="mod">
          <ac:chgData name="Lamsal, Sid" userId="50b75335-716a-44d6-b9ac-66f8339b3170" providerId="ADAL" clId="{917109D3-F9F1-4736-A191-475124C48062}" dt="2023-05-25T22:42:53.786" v="4438" actId="26606"/>
          <ac:spMkLst>
            <pc:docMk/>
            <pc:sldMk cId="3066178001" sldId="272"/>
            <ac:spMk id="2" creationId="{90BA5032-68D4-9541-5838-E581342271A6}"/>
          </ac:spMkLst>
        </pc:spChg>
        <pc:spChg chg="mod">
          <ac:chgData name="Lamsal, Sid" userId="50b75335-716a-44d6-b9ac-66f8339b3170" providerId="ADAL" clId="{917109D3-F9F1-4736-A191-475124C48062}" dt="2023-05-25T22:44:38.574" v="4485" actId="14100"/>
          <ac:spMkLst>
            <pc:docMk/>
            <pc:sldMk cId="3066178001" sldId="272"/>
            <ac:spMk id="3" creationId="{7F87B05C-DFC0-F329-C1C3-3D702D72E329}"/>
          </ac:spMkLst>
        </pc:spChg>
        <pc:spChg chg="add del">
          <ac:chgData name="Lamsal, Sid" userId="50b75335-716a-44d6-b9ac-66f8339b3170" providerId="ADAL" clId="{917109D3-F9F1-4736-A191-475124C48062}" dt="2023-05-25T22:42:53.786" v="4438" actId="26606"/>
          <ac:spMkLst>
            <pc:docMk/>
            <pc:sldMk cId="3066178001" sldId="272"/>
            <ac:spMk id="10" creationId="{F64BBAA4-C62B-4146-B49F-FE4CC4655EE0}"/>
          </ac:spMkLst>
        </pc:spChg>
        <pc:spChg chg="add del">
          <ac:chgData name="Lamsal, Sid" userId="50b75335-716a-44d6-b9ac-66f8339b3170" providerId="ADAL" clId="{917109D3-F9F1-4736-A191-475124C48062}" dt="2023-05-25T22:42:53.786" v="4438" actId="26606"/>
          <ac:spMkLst>
            <pc:docMk/>
            <pc:sldMk cId="3066178001" sldId="272"/>
            <ac:spMk id="14" creationId="{6BF36B24-6632-4516-9692-731462896C1F}"/>
          </ac:spMkLst>
        </pc:spChg>
        <pc:spChg chg="add">
          <ac:chgData name="Lamsal, Sid" userId="50b75335-716a-44d6-b9ac-66f8339b3170" providerId="ADAL" clId="{917109D3-F9F1-4736-A191-475124C48062}" dt="2023-05-25T22:42:53.786" v="4438" actId="26606"/>
          <ac:spMkLst>
            <pc:docMk/>
            <pc:sldMk cId="3066178001" sldId="272"/>
            <ac:spMk id="19" creationId="{13BCCAE5-A35B-4B66-A4A7-E23C34A403A4}"/>
          </ac:spMkLst>
        </pc:spChg>
        <pc:spChg chg="add">
          <ac:chgData name="Lamsal, Sid" userId="50b75335-716a-44d6-b9ac-66f8339b3170" providerId="ADAL" clId="{917109D3-F9F1-4736-A191-475124C48062}" dt="2023-05-25T22:42:53.786" v="4438" actId="26606"/>
          <ac:spMkLst>
            <pc:docMk/>
            <pc:sldMk cId="3066178001" sldId="272"/>
            <ac:spMk id="23" creationId="{FEC9799F-A0B8-45B9-8164-71F2838922CE}"/>
          </ac:spMkLst>
        </pc:spChg>
        <pc:picChg chg="add mod">
          <ac:chgData name="Lamsal, Sid" userId="50b75335-716a-44d6-b9ac-66f8339b3170" providerId="ADAL" clId="{917109D3-F9F1-4736-A191-475124C48062}" dt="2023-05-25T22:43:12.973" v="4445" actId="14100"/>
          <ac:picMkLst>
            <pc:docMk/>
            <pc:sldMk cId="3066178001" sldId="272"/>
            <ac:picMk id="5" creationId="{AC63F3E8-485C-316F-587B-3FA326B03BC3}"/>
          </ac:picMkLst>
        </pc:picChg>
        <pc:cxnChg chg="add del">
          <ac:chgData name="Lamsal, Sid" userId="50b75335-716a-44d6-b9ac-66f8339b3170" providerId="ADAL" clId="{917109D3-F9F1-4736-A191-475124C48062}" dt="2023-05-25T22:42:53.786" v="4438" actId="26606"/>
          <ac:cxnSpMkLst>
            <pc:docMk/>
            <pc:sldMk cId="3066178001" sldId="272"/>
            <ac:cxnSpMk id="12" creationId="{EEB57AA8-F021-480C-A9E2-F89913313611}"/>
          </ac:cxnSpMkLst>
        </pc:cxnChg>
        <pc:cxnChg chg="add">
          <ac:chgData name="Lamsal, Sid" userId="50b75335-716a-44d6-b9ac-66f8339b3170" providerId="ADAL" clId="{917109D3-F9F1-4736-A191-475124C48062}" dt="2023-05-25T22:42:53.786" v="4438" actId="26606"/>
          <ac:cxnSpMkLst>
            <pc:docMk/>
            <pc:sldMk cId="3066178001" sldId="272"/>
            <ac:cxnSpMk id="21" creationId="{6987BDFB-DE64-4B56-B44F-45FAE19FA94E}"/>
          </ac:cxnSpMkLst>
        </pc:cxnChg>
      </pc:sldChg>
      <pc:sldChg chg="addSp delSp modSp new mod setBg">
        <pc:chgData name="Lamsal, Sid" userId="50b75335-716a-44d6-b9ac-66f8339b3170" providerId="ADAL" clId="{917109D3-F9F1-4736-A191-475124C48062}" dt="2023-05-26T03:26:55.253" v="6624" actId="1076"/>
        <pc:sldMkLst>
          <pc:docMk/>
          <pc:sldMk cId="486453949" sldId="273"/>
        </pc:sldMkLst>
        <pc:spChg chg="mod">
          <ac:chgData name="Lamsal, Sid" userId="50b75335-716a-44d6-b9ac-66f8339b3170" providerId="ADAL" clId="{917109D3-F9F1-4736-A191-475124C48062}" dt="2023-05-26T02:10:02.858" v="6060" actId="26606"/>
          <ac:spMkLst>
            <pc:docMk/>
            <pc:sldMk cId="486453949" sldId="273"/>
            <ac:spMk id="2" creationId="{72D560E0-44FC-F68A-86E5-F245A3F358F0}"/>
          </ac:spMkLst>
        </pc:spChg>
        <pc:spChg chg="mod">
          <ac:chgData name="Lamsal, Sid" userId="50b75335-716a-44d6-b9ac-66f8339b3170" providerId="ADAL" clId="{917109D3-F9F1-4736-A191-475124C48062}" dt="2023-05-26T02:46:51.460" v="6146" actId="114"/>
          <ac:spMkLst>
            <pc:docMk/>
            <pc:sldMk cId="486453949" sldId="273"/>
            <ac:spMk id="3" creationId="{19F51B85-00E0-E623-3239-25BA24637654}"/>
          </ac:spMkLst>
        </pc:spChg>
        <pc:spChg chg="add del">
          <ac:chgData name="Lamsal, Sid" userId="50b75335-716a-44d6-b9ac-66f8339b3170" providerId="ADAL" clId="{917109D3-F9F1-4736-A191-475124C48062}" dt="2023-05-26T02:10:02.848" v="6059" actId="26606"/>
          <ac:spMkLst>
            <pc:docMk/>
            <pc:sldMk cId="486453949" sldId="273"/>
            <ac:spMk id="10" creationId="{F4FAA6B4-BAFB-4474-9B14-DC83A9096513}"/>
          </ac:spMkLst>
        </pc:spChg>
        <pc:spChg chg="add del">
          <ac:chgData name="Lamsal, Sid" userId="50b75335-716a-44d6-b9ac-66f8339b3170" providerId="ADAL" clId="{917109D3-F9F1-4736-A191-475124C48062}" dt="2023-05-26T02:10:02.848" v="6059" actId="26606"/>
          <ac:spMkLst>
            <pc:docMk/>
            <pc:sldMk cId="486453949" sldId="273"/>
            <ac:spMk id="14" creationId="{DB148495-5F82-48E2-A76C-C8E1C8949940}"/>
          </ac:spMkLst>
        </pc:spChg>
        <pc:spChg chg="add">
          <ac:chgData name="Lamsal, Sid" userId="50b75335-716a-44d6-b9ac-66f8339b3170" providerId="ADAL" clId="{917109D3-F9F1-4736-A191-475124C48062}" dt="2023-05-26T02:10:02.858" v="6060" actId="26606"/>
          <ac:spMkLst>
            <pc:docMk/>
            <pc:sldMk cId="486453949" sldId="273"/>
            <ac:spMk id="16" creationId="{F64BBAA4-C62B-4146-B49F-FE4CC4655EE0}"/>
          </ac:spMkLst>
        </pc:spChg>
        <pc:spChg chg="add">
          <ac:chgData name="Lamsal, Sid" userId="50b75335-716a-44d6-b9ac-66f8339b3170" providerId="ADAL" clId="{917109D3-F9F1-4736-A191-475124C48062}" dt="2023-05-26T02:10:02.858" v="6060" actId="26606"/>
          <ac:spMkLst>
            <pc:docMk/>
            <pc:sldMk cId="486453949" sldId="273"/>
            <ac:spMk id="18" creationId="{6BF36B24-6632-4516-9692-731462896C1F}"/>
          </ac:spMkLst>
        </pc:spChg>
        <pc:picChg chg="add del mod">
          <ac:chgData name="Lamsal, Sid" userId="50b75335-716a-44d6-b9ac-66f8339b3170" providerId="ADAL" clId="{917109D3-F9F1-4736-A191-475124C48062}" dt="2023-05-26T02:46:09.945" v="6065" actId="478"/>
          <ac:picMkLst>
            <pc:docMk/>
            <pc:sldMk cId="486453949" sldId="273"/>
            <ac:picMk id="5" creationId="{0BD067F0-7D3F-AF05-4F47-23291472707F}"/>
          </ac:picMkLst>
        </pc:picChg>
        <pc:picChg chg="add mod">
          <ac:chgData name="Lamsal, Sid" userId="50b75335-716a-44d6-b9ac-66f8339b3170" providerId="ADAL" clId="{917109D3-F9F1-4736-A191-475124C48062}" dt="2023-05-26T03:26:55.253" v="6624" actId="1076"/>
          <ac:picMkLst>
            <pc:docMk/>
            <pc:sldMk cId="486453949" sldId="273"/>
            <ac:picMk id="7" creationId="{407A2A60-36F8-ADD8-F5DD-FAA861831341}"/>
          </ac:picMkLst>
        </pc:picChg>
        <pc:picChg chg="add mod">
          <ac:chgData name="Lamsal, Sid" userId="50b75335-716a-44d6-b9ac-66f8339b3170" providerId="ADAL" clId="{917109D3-F9F1-4736-A191-475124C48062}" dt="2023-05-26T03:26:53.523" v="6623" actId="1076"/>
          <ac:picMkLst>
            <pc:docMk/>
            <pc:sldMk cId="486453949" sldId="273"/>
            <ac:picMk id="9" creationId="{28F7EC9E-928D-981D-8D90-3F895DA9972A}"/>
          </ac:picMkLst>
        </pc:picChg>
        <pc:cxnChg chg="add del">
          <ac:chgData name="Lamsal, Sid" userId="50b75335-716a-44d6-b9ac-66f8339b3170" providerId="ADAL" clId="{917109D3-F9F1-4736-A191-475124C48062}" dt="2023-05-26T02:10:02.848" v="6059" actId="26606"/>
          <ac:cxnSpMkLst>
            <pc:docMk/>
            <pc:sldMk cId="486453949" sldId="273"/>
            <ac:cxnSpMk id="12" creationId="{4364CDC3-ADB0-4691-9286-5925F160C2D5}"/>
          </ac:cxnSpMkLst>
        </pc:cxnChg>
        <pc:cxnChg chg="add">
          <ac:chgData name="Lamsal, Sid" userId="50b75335-716a-44d6-b9ac-66f8339b3170" providerId="ADAL" clId="{917109D3-F9F1-4736-A191-475124C48062}" dt="2023-05-26T02:10:02.858" v="6060" actId="26606"/>
          <ac:cxnSpMkLst>
            <pc:docMk/>
            <pc:sldMk cId="486453949" sldId="273"/>
            <ac:cxnSpMk id="17" creationId="{EEB57AA8-F021-480C-A9E2-F89913313611}"/>
          </ac:cxnSpMkLst>
        </pc:cxnChg>
      </pc:sldChg>
      <pc:sldChg chg="addSp delSp modSp new mod">
        <pc:chgData name="Lamsal, Sid" userId="50b75335-716a-44d6-b9ac-66f8339b3170" providerId="ADAL" clId="{917109D3-F9F1-4736-A191-475124C48062}" dt="2023-05-26T03:17:29.032" v="6228" actId="1076"/>
        <pc:sldMkLst>
          <pc:docMk/>
          <pc:sldMk cId="1599513559" sldId="274"/>
        </pc:sldMkLst>
        <pc:spChg chg="mod">
          <ac:chgData name="Lamsal, Sid" userId="50b75335-716a-44d6-b9ac-66f8339b3170" providerId="ADAL" clId="{917109D3-F9F1-4736-A191-475124C48062}" dt="2023-05-26T03:12:18.366" v="6180" actId="20577"/>
          <ac:spMkLst>
            <pc:docMk/>
            <pc:sldMk cId="1599513559" sldId="274"/>
            <ac:spMk id="2" creationId="{3BFE219E-F937-4A46-636E-3BE819063E78}"/>
          </ac:spMkLst>
        </pc:spChg>
        <pc:spChg chg="del mod">
          <ac:chgData name="Lamsal, Sid" userId="50b75335-716a-44d6-b9ac-66f8339b3170" providerId="ADAL" clId="{917109D3-F9F1-4736-A191-475124C48062}" dt="2023-05-26T03:12:22.170" v="6181" actId="478"/>
          <ac:spMkLst>
            <pc:docMk/>
            <pc:sldMk cId="1599513559" sldId="274"/>
            <ac:spMk id="3" creationId="{CDA678DC-80CC-8832-5545-96D199058B9D}"/>
          </ac:spMkLst>
        </pc:spChg>
        <pc:spChg chg="add del mod">
          <ac:chgData name="Lamsal, Sid" userId="50b75335-716a-44d6-b9ac-66f8339b3170" providerId="ADAL" clId="{917109D3-F9F1-4736-A191-475124C48062}" dt="2023-05-26T03:12:25.855" v="6182" actId="21"/>
          <ac:spMkLst>
            <pc:docMk/>
            <pc:sldMk cId="1599513559" sldId="274"/>
            <ac:spMk id="7" creationId="{4FBCA63F-26CA-9B6A-57AD-50C4F48EA8F9}"/>
          </ac:spMkLst>
        </pc:spChg>
        <pc:picChg chg="add mod">
          <ac:chgData name="Lamsal, Sid" userId="50b75335-716a-44d6-b9ac-66f8339b3170" providerId="ADAL" clId="{917109D3-F9F1-4736-A191-475124C48062}" dt="2023-05-26T03:17:16.719" v="6223" actId="1076"/>
          <ac:picMkLst>
            <pc:docMk/>
            <pc:sldMk cId="1599513559" sldId="274"/>
            <ac:picMk id="5" creationId="{AE2DC295-4F32-9677-89B5-CD40E7C04FAE}"/>
          </ac:picMkLst>
        </pc:picChg>
        <pc:picChg chg="add mod">
          <ac:chgData name="Lamsal, Sid" userId="50b75335-716a-44d6-b9ac-66f8339b3170" providerId="ADAL" clId="{917109D3-F9F1-4736-A191-475124C48062}" dt="2023-05-26T03:17:29.032" v="6228" actId="1076"/>
          <ac:picMkLst>
            <pc:docMk/>
            <pc:sldMk cId="1599513559" sldId="274"/>
            <ac:picMk id="9" creationId="{071ADAB0-BAC0-4336-8F64-059544D11A36}"/>
          </ac:picMkLst>
        </pc:picChg>
      </pc:sldChg>
      <pc:sldChg chg="addSp delSp modSp new mod">
        <pc:chgData name="Lamsal, Sid" userId="50b75335-716a-44d6-b9ac-66f8339b3170" providerId="ADAL" clId="{917109D3-F9F1-4736-A191-475124C48062}" dt="2023-05-26T03:17:49.583" v="6231"/>
        <pc:sldMkLst>
          <pc:docMk/>
          <pc:sldMk cId="391079518" sldId="275"/>
        </pc:sldMkLst>
        <pc:spChg chg="mod">
          <ac:chgData name="Lamsal, Sid" userId="50b75335-716a-44d6-b9ac-66f8339b3170" providerId="ADAL" clId="{917109D3-F9F1-4736-A191-475124C48062}" dt="2023-05-26T03:12:39.673" v="6210" actId="20577"/>
          <ac:spMkLst>
            <pc:docMk/>
            <pc:sldMk cId="391079518" sldId="275"/>
            <ac:spMk id="2" creationId="{8F85E10E-3726-EF69-7FD6-30E7A6709F6D}"/>
          </ac:spMkLst>
        </pc:spChg>
        <pc:spChg chg="del">
          <ac:chgData name="Lamsal, Sid" userId="50b75335-716a-44d6-b9ac-66f8339b3170" providerId="ADAL" clId="{917109D3-F9F1-4736-A191-475124C48062}" dt="2023-05-26T03:15:15.668" v="6211" actId="478"/>
          <ac:spMkLst>
            <pc:docMk/>
            <pc:sldMk cId="391079518" sldId="275"/>
            <ac:spMk id="3" creationId="{305CE7AB-F2DC-2BCA-95C1-F5AC01F92C44}"/>
          </ac:spMkLst>
        </pc:spChg>
        <pc:picChg chg="add mod">
          <ac:chgData name="Lamsal, Sid" userId="50b75335-716a-44d6-b9ac-66f8339b3170" providerId="ADAL" clId="{917109D3-F9F1-4736-A191-475124C48062}" dt="2023-05-26T03:17:32.976" v="6229" actId="1076"/>
          <ac:picMkLst>
            <pc:docMk/>
            <pc:sldMk cId="391079518" sldId="275"/>
            <ac:picMk id="5" creationId="{1B782BF3-97DF-C98E-B20D-D01B78947503}"/>
          </ac:picMkLst>
        </pc:picChg>
        <pc:picChg chg="add del mod">
          <ac:chgData name="Lamsal, Sid" userId="50b75335-716a-44d6-b9ac-66f8339b3170" providerId="ADAL" clId="{917109D3-F9F1-4736-A191-475124C48062}" dt="2023-05-26T03:17:45.682" v="6230" actId="478"/>
          <ac:picMkLst>
            <pc:docMk/>
            <pc:sldMk cId="391079518" sldId="275"/>
            <ac:picMk id="7" creationId="{A6E7549B-8673-CD77-B5BA-12F48ABA35D2}"/>
          </ac:picMkLst>
        </pc:picChg>
        <pc:picChg chg="add mod">
          <ac:chgData name="Lamsal, Sid" userId="50b75335-716a-44d6-b9ac-66f8339b3170" providerId="ADAL" clId="{917109D3-F9F1-4736-A191-475124C48062}" dt="2023-05-26T03:17:49.583" v="6231"/>
          <ac:picMkLst>
            <pc:docMk/>
            <pc:sldMk cId="391079518" sldId="275"/>
            <ac:picMk id="8" creationId="{CB30DF8D-109C-3249-B61A-817F0CFCA932}"/>
          </ac:picMkLst>
        </pc:picChg>
      </pc:sldChg>
      <pc:sldChg chg="addSp delSp modSp add mod">
        <pc:chgData name="Lamsal, Sid" userId="50b75335-716a-44d6-b9ac-66f8339b3170" providerId="ADAL" clId="{917109D3-F9F1-4736-A191-475124C48062}" dt="2023-05-26T03:20:35.618" v="6260" actId="1076"/>
        <pc:sldMkLst>
          <pc:docMk/>
          <pc:sldMk cId="523700818" sldId="276"/>
        </pc:sldMkLst>
        <pc:spChg chg="mod">
          <ac:chgData name="Lamsal, Sid" userId="50b75335-716a-44d6-b9ac-66f8339b3170" providerId="ADAL" clId="{917109D3-F9F1-4736-A191-475124C48062}" dt="2023-05-26T03:18:28.736" v="6257" actId="20577"/>
          <ac:spMkLst>
            <pc:docMk/>
            <pc:sldMk cId="523700818" sldId="276"/>
            <ac:spMk id="2" creationId="{8F85E10E-3726-EF69-7FD6-30E7A6709F6D}"/>
          </ac:spMkLst>
        </pc:spChg>
        <pc:picChg chg="add mod">
          <ac:chgData name="Lamsal, Sid" userId="50b75335-716a-44d6-b9ac-66f8339b3170" providerId="ADAL" clId="{917109D3-F9F1-4736-A191-475124C48062}" dt="2023-05-26T03:20:35.618" v="6260" actId="1076"/>
          <ac:picMkLst>
            <pc:docMk/>
            <pc:sldMk cId="523700818" sldId="276"/>
            <ac:picMk id="4" creationId="{A4151B49-0B9C-BC2B-C7D4-E7380EE07682}"/>
          </ac:picMkLst>
        </pc:picChg>
        <pc:picChg chg="del">
          <ac:chgData name="Lamsal, Sid" userId="50b75335-716a-44d6-b9ac-66f8339b3170" providerId="ADAL" clId="{917109D3-F9F1-4736-A191-475124C48062}" dt="2023-05-26T03:18:30.183" v="6258" actId="478"/>
          <ac:picMkLst>
            <pc:docMk/>
            <pc:sldMk cId="523700818" sldId="276"/>
            <ac:picMk id="5" creationId="{1B782BF3-97DF-C98E-B20D-D01B78947503}"/>
          </ac:picMkLst>
        </pc:picChg>
      </pc:sldChg>
      <pc:sldChg chg="modSp new mod">
        <pc:chgData name="Lamsal, Sid" userId="50b75335-716a-44d6-b9ac-66f8339b3170" providerId="ADAL" clId="{917109D3-F9F1-4736-A191-475124C48062}" dt="2023-05-26T03:25:32.695" v="6621" actId="20577"/>
        <pc:sldMkLst>
          <pc:docMk/>
          <pc:sldMk cId="1345447581" sldId="277"/>
        </pc:sldMkLst>
        <pc:spChg chg="mod">
          <ac:chgData name="Lamsal, Sid" userId="50b75335-716a-44d6-b9ac-66f8339b3170" providerId="ADAL" clId="{917109D3-F9F1-4736-A191-475124C48062}" dt="2023-05-26T03:21:01.357" v="6282" actId="20577"/>
          <ac:spMkLst>
            <pc:docMk/>
            <pc:sldMk cId="1345447581" sldId="277"/>
            <ac:spMk id="2" creationId="{84A0379E-2765-DA03-BF9C-9C46E372DC1C}"/>
          </ac:spMkLst>
        </pc:spChg>
        <pc:spChg chg="mod">
          <ac:chgData name="Lamsal, Sid" userId="50b75335-716a-44d6-b9ac-66f8339b3170" providerId="ADAL" clId="{917109D3-F9F1-4736-A191-475124C48062}" dt="2023-05-26T03:25:32.695" v="6621" actId="20577"/>
          <ac:spMkLst>
            <pc:docMk/>
            <pc:sldMk cId="1345447581" sldId="277"/>
            <ac:spMk id="3" creationId="{E662DC9A-AE58-F1D9-3E7C-EBB70C4ACC0B}"/>
          </ac:spMkLst>
        </pc:spChg>
      </pc:sldChg>
      <pc:sldChg chg="addSp delSp modSp new mod ord">
        <pc:chgData name="Lamsal, Sid" userId="50b75335-716a-44d6-b9ac-66f8339b3170" providerId="ADAL" clId="{917109D3-F9F1-4736-A191-475124C48062}" dt="2023-06-02T03:41:13.207" v="12100"/>
        <pc:sldMkLst>
          <pc:docMk/>
          <pc:sldMk cId="2987107721" sldId="278"/>
        </pc:sldMkLst>
        <pc:spChg chg="mod">
          <ac:chgData name="Lamsal, Sid" userId="50b75335-716a-44d6-b9ac-66f8339b3170" providerId="ADAL" clId="{917109D3-F9F1-4736-A191-475124C48062}" dt="2023-05-26T03:22:49.778" v="6488" actId="20577"/>
          <ac:spMkLst>
            <pc:docMk/>
            <pc:sldMk cId="2987107721" sldId="278"/>
            <ac:spMk id="2" creationId="{8A76D3D1-80D2-689F-9626-C2F4EE96E966}"/>
          </ac:spMkLst>
        </pc:spChg>
        <pc:spChg chg="del">
          <ac:chgData name="Lamsal, Sid" userId="50b75335-716a-44d6-b9ac-66f8339b3170" providerId="ADAL" clId="{917109D3-F9F1-4736-A191-475124C48062}" dt="2023-05-26T03:41:26.281" v="6626" actId="478"/>
          <ac:spMkLst>
            <pc:docMk/>
            <pc:sldMk cId="2987107721" sldId="278"/>
            <ac:spMk id="3" creationId="{CC499147-641F-18AC-23C1-4BC4F8571783}"/>
          </ac:spMkLst>
        </pc:spChg>
        <pc:picChg chg="add mod">
          <ac:chgData name="Lamsal, Sid" userId="50b75335-716a-44d6-b9ac-66f8339b3170" providerId="ADAL" clId="{917109D3-F9F1-4736-A191-475124C48062}" dt="2023-05-26T03:41:38.858" v="6628" actId="1076"/>
          <ac:picMkLst>
            <pc:docMk/>
            <pc:sldMk cId="2987107721" sldId="278"/>
            <ac:picMk id="5" creationId="{7CAE563C-9A07-11E3-495E-764FD43B14B0}"/>
          </ac:picMkLst>
        </pc:picChg>
        <pc:picChg chg="add mod">
          <ac:chgData name="Lamsal, Sid" userId="50b75335-716a-44d6-b9ac-66f8339b3170" providerId="ADAL" clId="{917109D3-F9F1-4736-A191-475124C48062}" dt="2023-05-26T03:41:39.757" v="6629"/>
          <ac:picMkLst>
            <pc:docMk/>
            <pc:sldMk cId="2987107721" sldId="278"/>
            <ac:picMk id="6" creationId="{5525682A-3597-2402-3AA9-E2F65F9CB485}"/>
          </ac:picMkLst>
        </pc:picChg>
      </pc:sldChg>
      <pc:sldChg chg="addSp delSp modSp new mod">
        <pc:chgData name="Lamsal, Sid" userId="50b75335-716a-44d6-b9ac-66f8339b3170" providerId="ADAL" clId="{917109D3-F9F1-4736-A191-475124C48062}" dt="2023-05-26T03:55:44.800" v="6799" actId="1076"/>
        <pc:sldMkLst>
          <pc:docMk/>
          <pc:sldMk cId="629512072" sldId="279"/>
        </pc:sldMkLst>
        <pc:spChg chg="mod">
          <ac:chgData name="Lamsal, Sid" userId="50b75335-716a-44d6-b9ac-66f8339b3170" providerId="ADAL" clId="{917109D3-F9F1-4736-A191-475124C48062}" dt="2023-05-26T03:55:38.812" v="6797" actId="20577"/>
          <ac:spMkLst>
            <pc:docMk/>
            <pc:sldMk cId="629512072" sldId="279"/>
            <ac:spMk id="2" creationId="{E58B27FD-00F1-FEB7-02ED-521F7E923A66}"/>
          </ac:spMkLst>
        </pc:spChg>
        <pc:spChg chg="del">
          <ac:chgData name="Lamsal, Sid" userId="50b75335-716a-44d6-b9ac-66f8339b3170" providerId="ADAL" clId="{917109D3-F9F1-4736-A191-475124C48062}" dt="2023-05-26T03:44:01.893" v="6646" actId="478"/>
          <ac:spMkLst>
            <pc:docMk/>
            <pc:sldMk cId="629512072" sldId="279"/>
            <ac:spMk id="3" creationId="{A215EA4A-C91F-0BBC-EEF1-C18B3CE4597D}"/>
          </ac:spMkLst>
        </pc:spChg>
        <pc:picChg chg="add">
          <ac:chgData name="Lamsal, Sid" userId="50b75335-716a-44d6-b9ac-66f8339b3170" providerId="ADAL" clId="{917109D3-F9F1-4736-A191-475124C48062}" dt="2023-05-26T03:44:21.842" v="6647" actId="22"/>
          <ac:picMkLst>
            <pc:docMk/>
            <pc:sldMk cId="629512072" sldId="279"/>
            <ac:picMk id="5" creationId="{CEE1B694-29EF-AF2F-D1B5-E4F37411AB41}"/>
          </ac:picMkLst>
        </pc:picChg>
        <pc:picChg chg="add mod">
          <ac:chgData name="Lamsal, Sid" userId="50b75335-716a-44d6-b9ac-66f8339b3170" providerId="ADAL" clId="{917109D3-F9F1-4736-A191-475124C48062}" dt="2023-05-26T03:55:44.800" v="6799" actId="1076"/>
          <ac:picMkLst>
            <pc:docMk/>
            <pc:sldMk cId="629512072" sldId="279"/>
            <ac:picMk id="6" creationId="{1D4776A2-03D6-1050-D02A-2FE9197F379E}"/>
          </ac:picMkLst>
        </pc:picChg>
      </pc:sldChg>
      <pc:sldChg chg="addSp delSp modSp new del mod">
        <pc:chgData name="Lamsal, Sid" userId="50b75335-716a-44d6-b9ac-66f8339b3170" providerId="ADAL" clId="{917109D3-F9F1-4736-A191-475124C48062}" dt="2023-05-26T03:49:10.305" v="6689" actId="2696"/>
        <pc:sldMkLst>
          <pc:docMk/>
          <pc:sldMk cId="770456246" sldId="280"/>
        </pc:sldMkLst>
        <pc:spChg chg="mod">
          <ac:chgData name="Lamsal, Sid" userId="50b75335-716a-44d6-b9ac-66f8339b3170" providerId="ADAL" clId="{917109D3-F9F1-4736-A191-475124C48062}" dt="2023-05-26T03:47:38.411" v="6686" actId="20577"/>
          <ac:spMkLst>
            <pc:docMk/>
            <pc:sldMk cId="770456246" sldId="280"/>
            <ac:spMk id="2" creationId="{82591396-597F-D0F9-1970-B9353E5B6E0D}"/>
          </ac:spMkLst>
        </pc:spChg>
        <pc:spChg chg="del">
          <ac:chgData name="Lamsal, Sid" userId="50b75335-716a-44d6-b9ac-66f8339b3170" providerId="ADAL" clId="{917109D3-F9F1-4736-A191-475124C48062}" dt="2023-05-26T03:46:33.106" v="6667" actId="478"/>
          <ac:spMkLst>
            <pc:docMk/>
            <pc:sldMk cId="770456246" sldId="280"/>
            <ac:spMk id="3" creationId="{D74C45D6-5736-0F13-B878-4F5695DC9468}"/>
          </ac:spMkLst>
        </pc:spChg>
        <pc:picChg chg="add del mod">
          <ac:chgData name="Lamsal, Sid" userId="50b75335-716a-44d6-b9ac-66f8339b3170" providerId="ADAL" clId="{917109D3-F9F1-4736-A191-475124C48062}" dt="2023-05-26T03:47:40.654" v="6687" actId="478"/>
          <ac:picMkLst>
            <pc:docMk/>
            <pc:sldMk cId="770456246" sldId="280"/>
            <ac:picMk id="5" creationId="{24D70B34-B1D5-FBE8-E3BD-8871814AC8DD}"/>
          </ac:picMkLst>
        </pc:picChg>
        <pc:picChg chg="add del mod">
          <ac:chgData name="Lamsal, Sid" userId="50b75335-716a-44d6-b9ac-66f8339b3170" providerId="ADAL" clId="{917109D3-F9F1-4736-A191-475124C48062}" dt="2023-05-26T03:47:41.893" v="6688" actId="478"/>
          <ac:picMkLst>
            <pc:docMk/>
            <pc:sldMk cId="770456246" sldId="280"/>
            <ac:picMk id="6" creationId="{0988A502-E7BE-4E7F-17CE-8B700F022971}"/>
          </ac:picMkLst>
        </pc:picChg>
      </pc:sldChg>
      <pc:sldChg chg="addSp delSp modSp new del mod modClrScheme chgLayout">
        <pc:chgData name="Lamsal, Sid" userId="50b75335-716a-44d6-b9ac-66f8339b3170" providerId="ADAL" clId="{917109D3-F9F1-4736-A191-475124C48062}" dt="2023-05-26T19:04:21.475" v="6815" actId="2696"/>
        <pc:sldMkLst>
          <pc:docMk/>
          <pc:sldMk cId="872498354" sldId="280"/>
        </pc:sldMkLst>
        <pc:spChg chg="del mod ord">
          <ac:chgData name="Lamsal, Sid" userId="50b75335-716a-44d6-b9ac-66f8339b3170" providerId="ADAL" clId="{917109D3-F9F1-4736-A191-475124C48062}" dt="2023-05-26T19:03:48.369" v="6801" actId="700"/>
          <ac:spMkLst>
            <pc:docMk/>
            <pc:sldMk cId="872498354" sldId="280"/>
            <ac:spMk id="2" creationId="{C336C1C9-D2D3-3200-ECFA-9E67C0AC432B}"/>
          </ac:spMkLst>
        </pc:spChg>
        <pc:spChg chg="del mod ord">
          <ac:chgData name="Lamsal, Sid" userId="50b75335-716a-44d6-b9ac-66f8339b3170" providerId="ADAL" clId="{917109D3-F9F1-4736-A191-475124C48062}" dt="2023-05-26T19:03:48.369" v="6801" actId="700"/>
          <ac:spMkLst>
            <pc:docMk/>
            <pc:sldMk cId="872498354" sldId="280"/>
            <ac:spMk id="3" creationId="{54CDBC3F-C178-59CE-90F2-CDA577278B4C}"/>
          </ac:spMkLst>
        </pc:spChg>
        <pc:spChg chg="add mod ord">
          <ac:chgData name="Lamsal, Sid" userId="50b75335-716a-44d6-b9ac-66f8339b3170" providerId="ADAL" clId="{917109D3-F9F1-4736-A191-475124C48062}" dt="2023-05-26T19:03:48.369" v="6801" actId="700"/>
          <ac:spMkLst>
            <pc:docMk/>
            <pc:sldMk cId="872498354" sldId="280"/>
            <ac:spMk id="4" creationId="{FB1EB242-61C0-A79D-DF16-8BAC5774FF7C}"/>
          </ac:spMkLst>
        </pc:spChg>
        <pc:spChg chg="add mod ord">
          <ac:chgData name="Lamsal, Sid" userId="50b75335-716a-44d6-b9ac-66f8339b3170" providerId="ADAL" clId="{917109D3-F9F1-4736-A191-475124C48062}" dt="2023-05-26T19:03:48.369" v="6801" actId="700"/>
          <ac:spMkLst>
            <pc:docMk/>
            <pc:sldMk cId="872498354" sldId="280"/>
            <ac:spMk id="5" creationId="{E6983B30-930C-A292-E9A2-C07C46802E86}"/>
          </ac:spMkLst>
        </pc:spChg>
      </pc:sldChg>
      <pc:sldChg chg="addSp delSp modSp add mod setBg modAnim setClrOvrMap delDesignElem">
        <pc:chgData name="Lamsal, Sid" userId="50b75335-716a-44d6-b9ac-66f8339b3170" providerId="ADAL" clId="{917109D3-F9F1-4736-A191-475124C48062}" dt="2023-06-01T03:40:05.803" v="8627"/>
        <pc:sldMkLst>
          <pc:docMk/>
          <pc:sldMk cId="2908146521" sldId="281"/>
        </pc:sldMkLst>
        <pc:spChg chg="mod">
          <ac:chgData name="Lamsal, Sid" userId="50b75335-716a-44d6-b9ac-66f8339b3170" providerId="ADAL" clId="{917109D3-F9F1-4736-A191-475124C48062}" dt="2023-05-26T19:04:17.626" v="6814" actId="20577"/>
          <ac:spMkLst>
            <pc:docMk/>
            <pc:sldMk cId="2908146521" sldId="281"/>
            <ac:spMk id="2" creationId="{4909D8D5-6819-20BC-3FC3-1F127B36F664}"/>
          </ac:spMkLst>
        </pc:spChg>
        <pc:spChg chg="add del">
          <ac:chgData name="Lamsal, Sid" userId="50b75335-716a-44d6-b9ac-66f8339b3170" providerId="ADAL" clId="{917109D3-F9F1-4736-A191-475124C48062}" dt="2023-05-26T19:04:06.617" v="6805" actId="26606"/>
          <ac:spMkLst>
            <pc:docMk/>
            <pc:sldMk cId="2908146521" sldId="281"/>
            <ac:spMk id="56" creationId="{0AF4F2BA-3C03-4E2C-8ABC-0949B61B3C5E}"/>
          </ac:spMkLst>
        </pc:spChg>
        <pc:spChg chg="add del">
          <ac:chgData name="Lamsal, Sid" userId="50b75335-716a-44d6-b9ac-66f8339b3170" providerId="ADAL" clId="{917109D3-F9F1-4736-A191-475124C48062}" dt="2023-05-26T19:04:06.617" v="6805" actId="26606"/>
          <ac:spMkLst>
            <pc:docMk/>
            <pc:sldMk cId="2908146521" sldId="281"/>
            <ac:spMk id="57" creationId="{4B986F88-1433-4AF7-AF71-41A89DC93F15}"/>
          </ac:spMkLst>
        </pc:spChg>
        <pc:spChg chg="del">
          <ac:chgData name="Lamsal, Sid" userId="50b75335-716a-44d6-b9ac-66f8339b3170" providerId="ADAL" clId="{917109D3-F9F1-4736-A191-475124C48062}" dt="2023-05-26T19:04:00.209" v="6803"/>
          <ac:spMkLst>
            <pc:docMk/>
            <pc:sldMk cId="2908146521" sldId="281"/>
            <ac:spMk id="59" creationId="{0AF4F2BA-3C03-4E2C-8ABC-0949B61B3C5E}"/>
          </ac:spMkLst>
        </pc:spChg>
        <pc:spChg chg="del">
          <ac:chgData name="Lamsal, Sid" userId="50b75335-716a-44d6-b9ac-66f8339b3170" providerId="ADAL" clId="{917109D3-F9F1-4736-A191-475124C48062}" dt="2023-05-26T19:04:00.209" v="6803"/>
          <ac:spMkLst>
            <pc:docMk/>
            <pc:sldMk cId="2908146521" sldId="281"/>
            <ac:spMk id="63" creationId="{B40A8CA7-7D5A-43B0-A1A0-B558ECA9EED1}"/>
          </ac:spMkLst>
        </pc:spChg>
        <pc:spChg chg="add del">
          <ac:chgData name="Lamsal, Sid" userId="50b75335-716a-44d6-b9ac-66f8339b3170" providerId="ADAL" clId="{917109D3-F9F1-4736-A191-475124C48062}" dt="2023-05-26T19:04:06.617" v="6805" actId="26606"/>
          <ac:spMkLst>
            <pc:docMk/>
            <pc:sldMk cId="2908146521" sldId="281"/>
            <ac:spMk id="65" creationId="{A44FFD5D-B985-4624-BBCD-50AD2E1686B4}"/>
          </ac:spMkLst>
        </pc:spChg>
        <pc:spChg chg="add">
          <ac:chgData name="Lamsal, Sid" userId="50b75335-716a-44d6-b9ac-66f8339b3170" providerId="ADAL" clId="{917109D3-F9F1-4736-A191-475124C48062}" dt="2023-05-26T19:04:06.625" v="6806" actId="26606"/>
          <ac:spMkLst>
            <pc:docMk/>
            <pc:sldMk cId="2908146521" sldId="281"/>
            <ac:spMk id="67" creationId="{0AF4F2BA-3C03-4E2C-8ABC-0949B61B3C5E}"/>
          </ac:spMkLst>
        </pc:spChg>
        <pc:spChg chg="add">
          <ac:chgData name="Lamsal, Sid" userId="50b75335-716a-44d6-b9ac-66f8339b3170" providerId="ADAL" clId="{917109D3-F9F1-4736-A191-475124C48062}" dt="2023-05-26T19:04:06.625" v="6806" actId="26606"/>
          <ac:spMkLst>
            <pc:docMk/>
            <pc:sldMk cId="2908146521" sldId="281"/>
            <ac:spMk id="69" creationId="{B40A8CA7-7D5A-43B0-A1A0-B558ECA9EED1}"/>
          </ac:spMkLst>
        </pc:spChg>
        <pc:picChg chg="mod">
          <ac:chgData name="Lamsal, Sid" userId="50b75335-716a-44d6-b9ac-66f8339b3170" providerId="ADAL" clId="{917109D3-F9F1-4736-A191-475124C48062}" dt="2023-05-26T19:04:06.617" v="6805" actId="26606"/>
          <ac:picMkLst>
            <pc:docMk/>
            <pc:sldMk cId="2908146521" sldId="281"/>
            <ac:picMk id="54" creationId="{13A117D2-F594-24BB-D72A-53AAAD2DE480}"/>
          </ac:picMkLst>
        </pc:picChg>
        <pc:cxnChg chg="add del">
          <ac:chgData name="Lamsal, Sid" userId="50b75335-716a-44d6-b9ac-66f8339b3170" providerId="ADAL" clId="{917109D3-F9F1-4736-A191-475124C48062}" dt="2023-05-26T19:04:06.617" v="6805" actId="26606"/>
          <ac:cxnSpMkLst>
            <pc:docMk/>
            <pc:sldMk cId="2908146521" sldId="281"/>
            <ac:cxnSpMk id="58" creationId="{A07787ED-5EDC-4C54-AD87-55B60D0FE397}"/>
          </ac:cxnSpMkLst>
        </pc:cxnChg>
        <pc:cxnChg chg="del">
          <ac:chgData name="Lamsal, Sid" userId="50b75335-716a-44d6-b9ac-66f8339b3170" providerId="ADAL" clId="{917109D3-F9F1-4736-A191-475124C48062}" dt="2023-05-26T19:04:00.209" v="6803"/>
          <ac:cxnSpMkLst>
            <pc:docMk/>
            <pc:sldMk cId="2908146521" sldId="281"/>
            <ac:cxnSpMk id="61" creationId="{A07787ED-5EDC-4C54-AD87-55B60D0FE397}"/>
          </ac:cxnSpMkLst>
        </pc:cxnChg>
        <pc:cxnChg chg="add">
          <ac:chgData name="Lamsal, Sid" userId="50b75335-716a-44d6-b9ac-66f8339b3170" providerId="ADAL" clId="{917109D3-F9F1-4736-A191-475124C48062}" dt="2023-05-26T19:04:06.625" v="6806" actId="26606"/>
          <ac:cxnSpMkLst>
            <pc:docMk/>
            <pc:sldMk cId="2908146521" sldId="281"/>
            <ac:cxnSpMk id="68" creationId="{A07787ED-5EDC-4C54-AD87-55B60D0FE397}"/>
          </ac:cxnSpMkLst>
        </pc:cxnChg>
      </pc:sldChg>
      <pc:sldChg chg="modSp new mod ord">
        <pc:chgData name="Lamsal, Sid" userId="50b75335-716a-44d6-b9ac-66f8339b3170" providerId="ADAL" clId="{917109D3-F9F1-4736-A191-475124C48062}" dt="2023-06-02T17:44:40.655" v="12403"/>
        <pc:sldMkLst>
          <pc:docMk/>
          <pc:sldMk cId="3990960772" sldId="282"/>
        </pc:sldMkLst>
        <pc:spChg chg="mod">
          <ac:chgData name="Lamsal, Sid" userId="50b75335-716a-44d6-b9ac-66f8339b3170" providerId="ADAL" clId="{917109D3-F9F1-4736-A191-475124C48062}" dt="2023-05-26T19:04:28.863" v="6821" actId="20577"/>
          <ac:spMkLst>
            <pc:docMk/>
            <pc:sldMk cId="3990960772" sldId="282"/>
            <ac:spMk id="2" creationId="{8F5EF339-17D2-8949-CD8E-C0E7BA7A129D}"/>
          </ac:spMkLst>
        </pc:spChg>
        <pc:spChg chg="mod">
          <ac:chgData name="Lamsal, Sid" userId="50b75335-716a-44d6-b9ac-66f8339b3170" providerId="ADAL" clId="{917109D3-F9F1-4736-A191-475124C48062}" dt="2023-06-02T03:35:44.612" v="12066" actId="20577"/>
          <ac:spMkLst>
            <pc:docMk/>
            <pc:sldMk cId="3990960772" sldId="282"/>
            <ac:spMk id="3" creationId="{A49C1F09-C419-BF82-71D9-702DF9909C3D}"/>
          </ac:spMkLst>
        </pc:spChg>
      </pc:sldChg>
      <pc:sldChg chg="addSp modSp new mod">
        <pc:chgData name="Lamsal, Sid" userId="50b75335-716a-44d6-b9ac-66f8339b3170" providerId="ADAL" clId="{917109D3-F9F1-4736-A191-475124C48062}" dt="2023-05-31T22:43:37.694" v="7713" actId="20577"/>
        <pc:sldMkLst>
          <pc:docMk/>
          <pc:sldMk cId="4270822082" sldId="283"/>
        </pc:sldMkLst>
        <pc:spChg chg="mod">
          <ac:chgData name="Lamsal, Sid" userId="50b75335-716a-44d6-b9ac-66f8339b3170" providerId="ADAL" clId="{917109D3-F9F1-4736-A191-475124C48062}" dt="2023-05-31T22:43:37.694" v="7713" actId="20577"/>
          <ac:spMkLst>
            <pc:docMk/>
            <pc:sldMk cId="4270822082" sldId="283"/>
            <ac:spMk id="2" creationId="{22D2AF14-EB90-CDAA-885E-F5149D97612E}"/>
          </ac:spMkLst>
        </pc:spChg>
        <pc:spChg chg="mod">
          <ac:chgData name="Lamsal, Sid" userId="50b75335-716a-44d6-b9ac-66f8339b3170" providerId="ADAL" clId="{917109D3-F9F1-4736-A191-475124C48062}" dt="2023-05-26T21:33:24.098" v="6965"/>
          <ac:spMkLst>
            <pc:docMk/>
            <pc:sldMk cId="4270822082" sldId="283"/>
            <ac:spMk id="3" creationId="{36B284FA-3433-3925-DF1E-BE662C5CFFBD}"/>
          </ac:spMkLst>
        </pc:spChg>
        <pc:spChg chg="add mod">
          <ac:chgData name="Lamsal, Sid" userId="50b75335-716a-44d6-b9ac-66f8339b3170" providerId="ADAL" clId="{917109D3-F9F1-4736-A191-475124C48062}" dt="2023-05-31T00:54:24.093" v="7354" actId="14100"/>
          <ac:spMkLst>
            <pc:docMk/>
            <pc:sldMk cId="4270822082" sldId="283"/>
            <ac:spMk id="7" creationId="{83522F81-ABE5-E3C5-1CD4-EB8DA1D8F75E}"/>
          </ac:spMkLst>
        </pc:spChg>
        <pc:picChg chg="add mod">
          <ac:chgData name="Lamsal, Sid" userId="50b75335-716a-44d6-b9ac-66f8339b3170" providerId="ADAL" clId="{917109D3-F9F1-4736-A191-475124C48062}" dt="2023-05-26T21:22:26.390" v="6963" actId="1076"/>
          <ac:picMkLst>
            <pc:docMk/>
            <pc:sldMk cId="4270822082" sldId="283"/>
            <ac:picMk id="5" creationId="{557C1129-EBD1-350B-B4DA-1E1F176B0ED1}"/>
          </ac:picMkLst>
        </pc:picChg>
        <pc:picChg chg="add mod">
          <ac:chgData name="Lamsal, Sid" userId="50b75335-716a-44d6-b9ac-66f8339b3170" providerId="ADAL" clId="{917109D3-F9F1-4736-A191-475124C48062}" dt="2023-05-31T00:54:28.058" v="7356" actId="1076"/>
          <ac:picMkLst>
            <pc:docMk/>
            <pc:sldMk cId="4270822082" sldId="283"/>
            <ac:picMk id="9" creationId="{2539DC05-523C-AE68-C130-2AE4B0C652F4}"/>
          </ac:picMkLst>
        </pc:picChg>
      </pc:sldChg>
      <pc:sldChg chg="addSp delSp modSp new mod setBg">
        <pc:chgData name="Lamsal, Sid" userId="50b75335-716a-44d6-b9ac-66f8339b3170" providerId="ADAL" clId="{917109D3-F9F1-4736-A191-475124C48062}" dt="2023-05-31T01:08:17.975" v="7559" actId="20577"/>
        <pc:sldMkLst>
          <pc:docMk/>
          <pc:sldMk cId="904954750" sldId="284"/>
        </pc:sldMkLst>
        <pc:spChg chg="mod ord">
          <ac:chgData name="Lamsal, Sid" userId="50b75335-716a-44d6-b9ac-66f8339b3170" providerId="ADAL" clId="{917109D3-F9F1-4736-A191-475124C48062}" dt="2023-05-31T00:45:29.959" v="7042" actId="26606"/>
          <ac:spMkLst>
            <pc:docMk/>
            <pc:sldMk cId="904954750" sldId="284"/>
            <ac:spMk id="2" creationId="{D85F3FFC-D3C9-2B99-E97E-F770A8031238}"/>
          </ac:spMkLst>
        </pc:spChg>
        <pc:spChg chg="del">
          <ac:chgData name="Lamsal, Sid" userId="50b75335-716a-44d6-b9ac-66f8339b3170" providerId="ADAL" clId="{917109D3-F9F1-4736-A191-475124C48062}" dt="2023-05-31T00:44:48.573" v="7033" actId="22"/>
          <ac:spMkLst>
            <pc:docMk/>
            <pc:sldMk cId="904954750" sldId="284"/>
            <ac:spMk id="3" creationId="{CEB1DF1C-DC5B-DE5B-7ACB-663D7B9208D7}"/>
          </ac:spMkLst>
        </pc:spChg>
        <pc:spChg chg="add del mod">
          <ac:chgData name="Lamsal, Sid" userId="50b75335-716a-44d6-b9ac-66f8339b3170" providerId="ADAL" clId="{917109D3-F9F1-4736-A191-475124C48062}" dt="2023-05-31T00:45:26.780" v="7037" actId="478"/>
          <ac:spMkLst>
            <pc:docMk/>
            <pc:sldMk cId="904954750" sldId="284"/>
            <ac:spMk id="7" creationId="{8626CF65-AC4F-894A-5D23-8C2A533B7066}"/>
          </ac:spMkLst>
        </pc:spChg>
        <pc:spChg chg="add mod">
          <ac:chgData name="Lamsal, Sid" userId="50b75335-716a-44d6-b9ac-66f8339b3170" providerId="ADAL" clId="{917109D3-F9F1-4736-A191-475124C48062}" dt="2023-05-31T01:08:17.975" v="7559" actId="20577"/>
          <ac:spMkLst>
            <pc:docMk/>
            <pc:sldMk cId="904954750" sldId="284"/>
            <ac:spMk id="10" creationId="{938E3071-9032-0A57-2821-985534E327D6}"/>
          </ac:spMkLst>
        </pc:spChg>
        <pc:spChg chg="add mod">
          <ac:chgData name="Lamsal, Sid" userId="50b75335-716a-44d6-b9ac-66f8339b3170" providerId="ADAL" clId="{917109D3-F9F1-4736-A191-475124C48062}" dt="2023-05-31T00:50:18.491" v="7298" actId="14100"/>
          <ac:spMkLst>
            <pc:docMk/>
            <pc:sldMk cId="904954750" sldId="284"/>
            <ac:spMk id="12" creationId="{081135AF-4FEA-3110-326A-F7209873D79E}"/>
          </ac:spMkLst>
        </pc:spChg>
        <pc:spChg chg="add del">
          <ac:chgData name="Lamsal, Sid" userId="50b75335-716a-44d6-b9ac-66f8339b3170" providerId="ADAL" clId="{917109D3-F9F1-4736-A191-475124C48062}" dt="2023-05-31T00:45:29.456" v="7039" actId="26606"/>
          <ac:spMkLst>
            <pc:docMk/>
            <pc:sldMk cId="904954750" sldId="284"/>
            <ac:spMk id="14" creationId="{39E3965E-AC41-4711-9D10-E25ABB132D86}"/>
          </ac:spMkLst>
        </pc:spChg>
        <pc:spChg chg="add del">
          <ac:chgData name="Lamsal, Sid" userId="50b75335-716a-44d6-b9ac-66f8339b3170" providerId="ADAL" clId="{917109D3-F9F1-4736-A191-475124C48062}" dt="2023-05-31T00:45:29.456" v="7039" actId="26606"/>
          <ac:spMkLst>
            <pc:docMk/>
            <pc:sldMk cId="904954750" sldId="284"/>
            <ac:spMk id="18" creationId="{B4D0E555-16F6-44D0-BF56-AF5FF5BDE9D6}"/>
          </ac:spMkLst>
        </pc:spChg>
        <pc:spChg chg="add del">
          <ac:chgData name="Lamsal, Sid" userId="50b75335-716a-44d6-b9ac-66f8339b3170" providerId="ADAL" clId="{917109D3-F9F1-4736-A191-475124C48062}" dt="2023-05-31T00:45:29.456" v="7039" actId="26606"/>
          <ac:spMkLst>
            <pc:docMk/>
            <pc:sldMk cId="904954750" sldId="284"/>
            <ac:spMk id="20" creationId="{8117041D-1A7B-4ECA-AB68-3CFDB6726B8E}"/>
          </ac:spMkLst>
        </pc:spChg>
        <pc:spChg chg="add del">
          <ac:chgData name="Lamsal, Sid" userId="50b75335-716a-44d6-b9ac-66f8339b3170" providerId="ADAL" clId="{917109D3-F9F1-4736-A191-475124C48062}" dt="2023-05-31T00:45:29.959" v="7041" actId="26606"/>
          <ac:spMkLst>
            <pc:docMk/>
            <pc:sldMk cId="904954750" sldId="284"/>
            <ac:spMk id="24" creationId="{39E3965E-AC41-4711-9D10-E25ABB132D86}"/>
          </ac:spMkLst>
        </pc:spChg>
        <pc:spChg chg="add del">
          <ac:chgData name="Lamsal, Sid" userId="50b75335-716a-44d6-b9ac-66f8339b3170" providerId="ADAL" clId="{917109D3-F9F1-4736-A191-475124C48062}" dt="2023-05-31T00:45:29.959" v="7041" actId="26606"/>
          <ac:spMkLst>
            <pc:docMk/>
            <pc:sldMk cId="904954750" sldId="284"/>
            <ac:spMk id="26" creationId="{990BAFCD-EA0A-47F4-8B00-AAB1E67A90CC}"/>
          </ac:spMkLst>
        </pc:spChg>
        <pc:spChg chg="add del">
          <ac:chgData name="Lamsal, Sid" userId="50b75335-716a-44d6-b9ac-66f8339b3170" providerId="ADAL" clId="{917109D3-F9F1-4736-A191-475124C48062}" dt="2023-05-31T00:45:29.959" v="7041" actId="26606"/>
          <ac:spMkLst>
            <pc:docMk/>
            <pc:sldMk cId="904954750" sldId="284"/>
            <ac:spMk id="27" creationId="{2F9C61D6-37CC-4AD4-83C3-022D08874179}"/>
          </ac:spMkLst>
        </pc:spChg>
        <pc:spChg chg="add">
          <ac:chgData name="Lamsal, Sid" userId="50b75335-716a-44d6-b9ac-66f8339b3170" providerId="ADAL" clId="{917109D3-F9F1-4736-A191-475124C48062}" dt="2023-05-31T00:45:29.959" v="7042" actId="26606"/>
          <ac:spMkLst>
            <pc:docMk/>
            <pc:sldMk cId="904954750" sldId="284"/>
            <ac:spMk id="30" creationId="{39E3965E-AC41-4711-9D10-E25ABB132D86}"/>
          </ac:spMkLst>
        </pc:spChg>
        <pc:spChg chg="add">
          <ac:chgData name="Lamsal, Sid" userId="50b75335-716a-44d6-b9ac-66f8339b3170" providerId="ADAL" clId="{917109D3-F9F1-4736-A191-475124C48062}" dt="2023-05-31T00:45:29.959" v="7042" actId="26606"/>
          <ac:spMkLst>
            <pc:docMk/>
            <pc:sldMk cId="904954750" sldId="284"/>
            <ac:spMk id="32" creationId="{33428ACC-71EC-4171-9527-10983BA6B41D}"/>
          </ac:spMkLst>
        </pc:spChg>
        <pc:spChg chg="add">
          <ac:chgData name="Lamsal, Sid" userId="50b75335-716a-44d6-b9ac-66f8339b3170" providerId="ADAL" clId="{917109D3-F9F1-4736-A191-475124C48062}" dt="2023-05-31T00:45:29.959" v="7042" actId="26606"/>
          <ac:spMkLst>
            <pc:docMk/>
            <pc:sldMk cId="904954750" sldId="284"/>
            <ac:spMk id="34" creationId="{8D4480B4-953D-41FA-9052-09AB3A026947}"/>
          </ac:spMkLst>
        </pc:spChg>
        <pc:picChg chg="add del mod ord">
          <ac:chgData name="Lamsal, Sid" userId="50b75335-716a-44d6-b9ac-66f8339b3170" providerId="ADAL" clId="{917109D3-F9F1-4736-A191-475124C48062}" dt="2023-05-31T00:45:21.317" v="7035" actId="478"/>
          <ac:picMkLst>
            <pc:docMk/>
            <pc:sldMk cId="904954750" sldId="284"/>
            <ac:picMk id="5" creationId="{10CEB78F-744D-BB58-4654-5C1FEA46EC00}"/>
          </ac:picMkLst>
        </pc:picChg>
        <pc:picChg chg="add mod">
          <ac:chgData name="Lamsal, Sid" userId="50b75335-716a-44d6-b9ac-66f8339b3170" providerId="ADAL" clId="{917109D3-F9F1-4736-A191-475124C48062}" dt="2023-05-31T00:50:11.913" v="7295" actId="1076"/>
          <ac:picMkLst>
            <pc:docMk/>
            <pc:sldMk cId="904954750" sldId="284"/>
            <ac:picMk id="9" creationId="{E3F4D8CF-DFDB-7FD7-5266-F9D6F358CC99}"/>
          </ac:picMkLst>
        </pc:picChg>
        <pc:cxnChg chg="add del">
          <ac:chgData name="Lamsal, Sid" userId="50b75335-716a-44d6-b9ac-66f8339b3170" providerId="ADAL" clId="{917109D3-F9F1-4736-A191-475124C48062}" dt="2023-05-31T00:45:29.456" v="7039" actId="26606"/>
          <ac:cxnSpMkLst>
            <pc:docMk/>
            <pc:sldMk cId="904954750" sldId="284"/>
            <ac:cxnSpMk id="16" creationId="{1F5DC8C3-BA5F-4EED-BB9A-A14272BD82A1}"/>
          </ac:cxnSpMkLst>
        </pc:cxnChg>
        <pc:cxnChg chg="add del">
          <ac:chgData name="Lamsal, Sid" userId="50b75335-716a-44d6-b9ac-66f8339b3170" providerId="ADAL" clId="{917109D3-F9F1-4736-A191-475124C48062}" dt="2023-05-31T00:45:29.456" v="7039" actId="26606"/>
          <ac:cxnSpMkLst>
            <pc:docMk/>
            <pc:sldMk cId="904954750" sldId="284"/>
            <ac:cxnSpMk id="22" creationId="{ABCD2462-4C1E-401A-AC2D-F799A138B245}"/>
          </ac:cxnSpMkLst>
        </pc:cxnChg>
        <pc:cxnChg chg="add del">
          <ac:chgData name="Lamsal, Sid" userId="50b75335-716a-44d6-b9ac-66f8339b3170" providerId="ADAL" clId="{917109D3-F9F1-4736-A191-475124C48062}" dt="2023-05-31T00:45:29.959" v="7041" actId="26606"/>
          <ac:cxnSpMkLst>
            <pc:docMk/>
            <pc:sldMk cId="904954750" sldId="284"/>
            <ac:cxnSpMk id="25" creationId="{1F5DC8C3-BA5F-4EED-BB9A-A14272BD82A1}"/>
          </ac:cxnSpMkLst>
        </pc:cxnChg>
        <pc:cxnChg chg="add del">
          <ac:chgData name="Lamsal, Sid" userId="50b75335-716a-44d6-b9ac-66f8339b3170" providerId="ADAL" clId="{917109D3-F9F1-4736-A191-475124C48062}" dt="2023-05-31T00:45:29.959" v="7041" actId="26606"/>
          <ac:cxnSpMkLst>
            <pc:docMk/>
            <pc:sldMk cId="904954750" sldId="284"/>
            <ac:cxnSpMk id="28" creationId="{2669285E-35F6-4010-B084-229A808458CD}"/>
          </ac:cxnSpMkLst>
        </pc:cxnChg>
        <pc:cxnChg chg="add">
          <ac:chgData name="Lamsal, Sid" userId="50b75335-716a-44d6-b9ac-66f8339b3170" providerId="ADAL" clId="{917109D3-F9F1-4736-A191-475124C48062}" dt="2023-05-31T00:45:29.959" v="7042" actId="26606"/>
          <ac:cxnSpMkLst>
            <pc:docMk/>
            <pc:sldMk cId="904954750" sldId="284"/>
            <ac:cxnSpMk id="31" creationId="{1F5DC8C3-BA5F-4EED-BB9A-A14272BD82A1}"/>
          </ac:cxnSpMkLst>
        </pc:cxnChg>
        <pc:cxnChg chg="add">
          <ac:chgData name="Lamsal, Sid" userId="50b75335-716a-44d6-b9ac-66f8339b3170" providerId="ADAL" clId="{917109D3-F9F1-4736-A191-475124C48062}" dt="2023-05-31T00:45:29.959" v="7042" actId="26606"/>
          <ac:cxnSpMkLst>
            <pc:docMk/>
            <pc:sldMk cId="904954750" sldId="284"/>
            <ac:cxnSpMk id="33" creationId="{BA22713B-ABB6-4391-97F9-0449A2B9B664}"/>
          </ac:cxnSpMkLst>
        </pc:cxnChg>
      </pc:sldChg>
      <pc:sldChg chg="addSp delSp modSp new mod setBg">
        <pc:chgData name="Lamsal, Sid" userId="50b75335-716a-44d6-b9ac-66f8339b3170" providerId="ADAL" clId="{917109D3-F9F1-4736-A191-475124C48062}" dt="2023-05-31T00:52:59.781" v="7341" actId="1076"/>
        <pc:sldMkLst>
          <pc:docMk/>
          <pc:sldMk cId="3923953747" sldId="285"/>
        </pc:sldMkLst>
        <pc:spChg chg="mod">
          <ac:chgData name="Lamsal, Sid" userId="50b75335-716a-44d6-b9ac-66f8339b3170" providerId="ADAL" clId="{917109D3-F9F1-4736-A191-475124C48062}" dt="2023-05-31T00:50:55.406" v="7325" actId="255"/>
          <ac:spMkLst>
            <pc:docMk/>
            <pc:sldMk cId="3923953747" sldId="285"/>
            <ac:spMk id="2" creationId="{1971E41F-A61D-44F4-C81C-CD354C121121}"/>
          </ac:spMkLst>
        </pc:spChg>
        <pc:spChg chg="del mod">
          <ac:chgData name="Lamsal, Sid" userId="50b75335-716a-44d6-b9ac-66f8339b3170" providerId="ADAL" clId="{917109D3-F9F1-4736-A191-475124C48062}" dt="2023-05-31T00:48:37.005" v="7152" actId="478"/>
          <ac:spMkLst>
            <pc:docMk/>
            <pc:sldMk cId="3923953747" sldId="285"/>
            <ac:spMk id="3" creationId="{68EE70C3-E4BE-4163-4E3B-067ADD85351D}"/>
          </ac:spMkLst>
        </pc:spChg>
        <pc:spChg chg="add del mod">
          <ac:chgData name="Lamsal, Sid" userId="50b75335-716a-44d6-b9ac-66f8339b3170" providerId="ADAL" clId="{917109D3-F9F1-4736-A191-475124C48062}" dt="2023-05-31T00:48:35.983" v="7151" actId="478"/>
          <ac:spMkLst>
            <pc:docMk/>
            <pc:sldMk cId="3923953747" sldId="285"/>
            <ac:spMk id="6" creationId="{36DF97DD-D134-3ABA-B8DB-1C38D055C6DA}"/>
          </ac:spMkLst>
        </pc:spChg>
        <pc:spChg chg="add">
          <ac:chgData name="Lamsal, Sid" userId="50b75335-716a-44d6-b9ac-66f8339b3170" providerId="ADAL" clId="{917109D3-F9F1-4736-A191-475124C48062}" dt="2023-05-31T00:50:41.737" v="7322" actId="26606"/>
          <ac:spMkLst>
            <pc:docMk/>
            <pc:sldMk cId="3923953747" sldId="285"/>
            <ac:spMk id="7" creationId="{39E3965E-AC41-4711-9D10-E25ABB132D86}"/>
          </ac:spMkLst>
        </pc:spChg>
        <pc:spChg chg="add mod">
          <ac:chgData name="Lamsal, Sid" userId="50b75335-716a-44d6-b9ac-66f8339b3170" providerId="ADAL" clId="{917109D3-F9F1-4736-A191-475124C48062}" dt="2023-05-31T00:52:13.525" v="7333" actId="1076"/>
          <ac:spMkLst>
            <pc:docMk/>
            <pc:sldMk cId="3923953747" sldId="285"/>
            <ac:spMk id="9" creationId="{41177B70-0AE5-485B-B4AE-CCA942634091}"/>
          </ac:spMkLst>
        </pc:spChg>
        <pc:spChg chg="add del mod">
          <ac:chgData name="Lamsal, Sid" userId="50b75335-716a-44d6-b9ac-66f8339b3170" providerId="ADAL" clId="{917109D3-F9F1-4736-A191-475124C48062}" dt="2023-05-31T00:50:30.882" v="7321" actId="478"/>
          <ac:spMkLst>
            <pc:docMk/>
            <pc:sldMk cId="3923953747" sldId="285"/>
            <ac:spMk id="10" creationId="{135838D3-D430-53BA-CAEA-A3CB4C987F5D}"/>
          </ac:spMkLst>
        </pc:spChg>
        <pc:spChg chg="add">
          <ac:chgData name="Lamsal, Sid" userId="50b75335-716a-44d6-b9ac-66f8339b3170" providerId="ADAL" clId="{917109D3-F9F1-4736-A191-475124C48062}" dt="2023-05-31T00:50:41.737" v="7322" actId="26606"/>
          <ac:spMkLst>
            <pc:docMk/>
            <pc:sldMk cId="3923953747" sldId="285"/>
            <ac:spMk id="14" creationId="{33428ACC-71EC-4171-9527-10983BA6B41D}"/>
          </ac:spMkLst>
        </pc:spChg>
        <pc:spChg chg="add mod">
          <ac:chgData name="Lamsal, Sid" userId="50b75335-716a-44d6-b9ac-66f8339b3170" providerId="ADAL" clId="{917109D3-F9F1-4736-A191-475124C48062}" dt="2023-05-31T00:52:21.833" v="7335" actId="1076"/>
          <ac:spMkLst>
            <pc:docMk/>
            <pc:sldMk cId="3923953747" sldId="285"/>
            <ac:spMk id="17" creationId="{E93BEAD9-71CE-F794-9E1E-D17BD7091EEF}"/>
          </ac:spMkLst>
        </pc:spChg>
        <pc:spChg chg="add">
          <ac:chgData name="Lamsal, Sid" userId="50b75335-716a-44d6-b9ac-66f8339b3170" providerId="ADAL" clId="{917109D3-F9F1-4736-A191-475124C48062}" dt="2023-05-31T00:50:41.737" v="7322" actId="26606"/>
          <ac:spMkLst>
            <pc:docMk/>
            <pc:sldMk cId="3923953747" sldId="285"/>
            <ac:spMk id="18" creationId="{8D4480B4-953D-41FA-9052-09AB3A026947}"/>
          </ac:spMkLst>
        </pc:spChg>
        <pc:spChg chg="add mod">
          <ac:chgData name="Lamsal, Sid" userId="50b75335-716a-44d6-b9ac-66f8339b3170" providerId="ADAL" clId="{917109D3-F9F1-4736-A191-475124C48062}" dt="2023-05-31T00:52:55.108" v="7339" actId="1076"/>
          <ac:spMkLst>
            <pc:docMk/>
            <pc:sldMk cId="3923953747" sldId="285"/>
            <ac:spMk id="19" creationId="{5136AF12-BA2F-2FDC-3BDD-C593C0FAF322}"/>
          </ac:spMkLst>
        </pc:spChg>
        <pc:spChg chg="add mod">
          <ac:chgData name="Lamsal, Sid" userId="50b75335-716a-44d6-b9ac-66f8339b3170" providerId="ADAL" clId="{917109D3-F9F1-4736-A191-475124C48062}" dt="2023-05-31T00:52:59.781" v="7341" actId="1076"/>
          <ac:spMkLst>
            <pc:docMk/>
            <pc:sldMk cId="3923953747" sldId="285"/>
            <ac:spMk id="20" creationId="{F8D2ECB0-9B75-550F-3DD7-84505788A8C2}"/>
          </ac:spMkLst>
        </pc:spChg>
        <pc:picChg chg="add mod">
          <ac:chgData name="Lamsal, Sid" userId="50b75335-716a-44d6-b9ac-66f8339b3170" providerId="ADAL" clId="{917109D3-F9F1-4736-A191-475124C48062}" dt="2023-05-31T00:50:59.195" v="7326" actId="14100"/>
          <ac:picMkLst>
            <pc:docMk/>
            <pc:sldMk cId="3923953747" sldId="285"/>
            <ac:picMk id="5" creationId="{A89F231D-11CB-6C58-E4F3-E263FBFCCDBE}"/>
          </ac:picMkLst>
        </pc:picChg>
        <pc:picChg chg="add del mod">
          <ac:chgData name="Lamsal, Sid" userId="50b75335-716a-44d6-b9ac-66f8339b3170" providerId="ADAL" clId="{917109D3-F9F1-4736-A191-475124C48062}" dt="2023-05-31T00:48:32.212" v="7149" actId="478"/>
          <ac:picMkLst>
            <pc:docMk/>
            <pc:sldMk cId="3923953747" sldId="285"/>
            <ac:picMk id="8" creationId="{A9CC5B18-E931-3CB4-BDF8-5A5CBACD352E}"/>
          </ac:picMkLst>
        </pc:picChg>
        <pc:inkChg chg="add del">
          <ac:chgData name="Lamsal, Sid" userId="50b75335-716a-44d6-b9ac-66f8339b3170" providerId="ADAL" clId="{917109D3-F9F1-4736-A191-475124C48062}" dt="2023-05-31T00:51:32.405" v="7330" actId="9405"/>
          <ac:inkMkLst>
            <pc:docMk/>
            <pc:sldMk cId="3923953747" sldId="285"/>
            <ac:inkMk id="11" creationId="{F427C6AC-7636-D582-5F77-F1479DD99D26}"/>
          </ac:inkMkLst>
        </pc:inkChg>
        <pc:inkChg chg="add del">
          <ac:chgData name="Lamsal, Sid" userId="50b75335-716a-44d6-b9ac-66f8339b3170" providerId="ADAL" clId="{917109D3-F9F1-4736-A191-475124C48062}" dt="2023-05-31T00:51:31.838" v="7329" actId="9405"/>
          <ac:inkMkLst>
            <pc:docMk/>
            <pc:sldMk cId="3923953747" sldId="285"/>
            <ac:inkMk id="13" creationId="{FD5C1836-DADD-3DBB-4EFE-D36FA068CC83}"/>
          </ac:inkMkLst>
        </pc:inkChg>
        <pc:inkChg chg="add del">
          <ac:chgData name="Lamsal, Sid" userId="50b75335-716a-44d6-b9ac-66f8339b3170" providerId="ADAL" clId="{917109D3-F9F1-4736-A191-475124C48062}" dt="2023-05-31T00:52:06.379" v="7332" actId="34122"/>
          <ac:inkMkLst>
            <pc:docMk/>
            <pc:sldMk cId="3923953747" sldId="285"/>
            <ac:inkMk id="15" creationId="{282439AF-39AD-F1C2-40A7-096B98AB5946}"/>
          </ac:inkMkLst>
        </pc:inkChg>
        <pc:cxnChg chg="add">
          <ac:chgData name="Lamsal, Sid" userId="50b75335-716a-44d6-b9ac-66f8339b3170" providerId="ADAL" clId="{917109D3-F9F1-4736-A191-475124C48062}" dt="2023-05-31T00:50:41.737" v="7322" actId="26606"/>
          <ac:cxnSpMkLst>
            <pc:docMk/>
            <pc:sldMk cId="3923953747" sldId="285"/>
            <ac:cxnSpMk id="12" creationId="{1F5DC8C3-BA5F-4EED-BB9A-A14272BD82A1}"/>
          </ac:cxnSpMkLst>
        </pc:cxnChg>
        <pc:cxnChg chg="add">
          <ac:chgData name="Lamsal, Sid" userId="50b75335-716a-44d6-b9ac-66f8339b3170" providerId="ADAL" clId="{917109D3-F9F1-4736-A191-475124C48062}" dt="2023-05-31T00:50:41.737" v="7322" actId="26606"/>
          <ac:cxnSpMkLst>
            <pc:docMk/>
            <pc:sldMk cId="3923953747" sldId="285"/>
            <ac:cxnSpMk id="16" creationId="{BA22713B-ABB6-4391-97F9-0449A2B9B664}"/>
          </ac:cxnSpMkLst>
        </pc:cxnChg>
      </pc:sldChg>
      <pc:sldChg chg="addSp delSp modSp new mod setBg">
        <pc:chgData name="Lamsal, Sid" userId="50b75335-716a-44d6-b9ac-66f8339b3170" providerId="ADAL" clId="{917109D3-F9F1-4736-A191-475124C48062}" dt="2023-05-31T00:58:19.757" v="7445" actId="1076"/>
        <pc:sldMkLst>
          <pc:docMk/>
          <pc:sldMk cId="2549985820" sldId="286"/>
        </pc:sldMkLst>
        <pc:spChg chg="mod">
          <ac:chgData name="Lamsal, Sid" userId="50b75335-716a-44d6-b9ac-66f8339b3170" providerId="ADAL" clId="{917109D3-F9F1-4736-A191-475124C48062}" dt="2023-05-31T00:53:33.223" v="7346" actId="14100"/>
          <ac:spMkLst>
            <pc:docMk/>
            <pc:sldMk cId="2549985820" sldId="286"/>
            <ac:spMk id="2" creationId="{7894EE68-FDE1-F48C-2CC5-6A13A3F33FF4}"/>
          </ac:spMkLst>
        </pc:spChg>
        <pc:spChg chg="del">
          <ac:chgData name="Lamsal, Sid" userId="50b75335-716a-44d6-b9ac-66f8339b3170" providerId="ADAL" clId="{917109D3-F9F1-4736-A191-475124C48062}" dt="2023-05-31T00:53:17.479" v="7342" actId="478"/>
          <ac:spMkLst>
            <pc:docMk/>
            <pc:sldMk cId="2549985820" sldId="286"/>
            <ac:spMk id="3" creationId="{79F44B5F-A5FE-01AE-B132-1E54BC32458E}"/>
          </ac:spMkLst>
        </pc:spChg>
        <pc:spChg chg="add mod">
          <ac:chgData name="Lamsal, Sid" userId="50b75335-716a-44d6-b9ac-66f8339b3170" providerId="ADAL" clId="{917109D3-F9F1-4736-A191-475124C48062}" dt="2023-05-31T00:53:52.838" v="7351" actId="1076"/>
          <ac:spMkLst>
            <pc:docMk/>
            <pc:sldMk cId="2549985820" sldId="286"/>
            <ac:spMk id="5" creationId="{C3466622-E325-CD0C-2703-4404A5339394}"/>
          </ac:spMkLst>
        </pc:spChg>
        <pc:spChg chg="add mod">
          <ac:chgData name="Lamsal, Sid" userId="50b75335-716a-44d6-b9ac-66f8339b3170" providerId="ADAL" clId="{917109D3-F9F1-4736-A191-475124C48062}" dt="2023-05-31T00:53:59.054" v="7353" actId="1076"/>
          <ac:spMkLst>
            <pc:docMk/>
            <pc:sldMk cId="2549985820" sldId="286"/>
            <ac:spMk id="6" creationId="{7FACCC90-30D2-A988-9942-7751D14C6D2C}"/>
          </ac:spMkLst>
        </pc:spChg>
        <pc:spChg chg="add mod">
          <ac:chgData name="Lamsal, Sid" userId="50b75335-716a-44d6-b9ac-66f8339b3170" providerId="ADAL" clId="{917109D3-F9F1-4736-A191-475124C48062}" dt="2023-05-31T00:56:56.830" v="7420" actId="1076"/>
          <ac:spMkLst>
            <pc:docMk/>
            <pc:sldMk cId="2549985820" sldId="286"/>
            <ac:spMk id="7" creationId="{2D5A4ADF-3C45-97C4-D580-58E9740BB895}"/>
          </ac:spMkLst>
        </pc:spChg>
        <pc:spChg chg="add mod">
          <ac:chgData name="Lamsal, Sid" userId="50b75335-716a-44d6-b9ac-66f8339b3170" providerId="ADAL" clId="{917109D3-F9F1-4736-A191-475124C48062}" dt="2023-05-31T00:57:26.746" v="7430" actId="1076"/>
          <ac:spMkLst>
            <pc:docMk/>
            <pc:sldMk cId="2549985820" sldId="286"/>
            <ac:spMk id="8" creationId="{43138B0C-C0AE-2751-EEFF-709ADC57A54E}"/>
          </ac:spMkLst>
        </pc:spChg>
        <pc:spChg chg="add">
          <ac:chgData name="Lamsal, Sid" userId="50b75335-716a-44d6-b9ac-66f8339b3170" providerId="ADAL" clId="{917109D3-F9F1-4736-A191-475124C48062}" dt="2023-05-31T00:53:22.594" v="7344" actId="26606"/>
          <ac:spMkLst>
            <pc:docMk/>
            <pc:sldMk cId="2549985820" sldId="286"/>
            <ac:spMk id="9" creationId="{39E3965E-AC41-4711-9D10-E25ABB132D86}"/>
          </ac:spMkLst>
        </pc:spChg>
        <pc:spChg chg="add mod">
          <ac:chgData name="Lamsal, Sid" userId="50b75335-716a-44d6-b9ac-66f8339b3170" providerId="ADAL" clId="{917109D3-F9F1-4736-A191-475124C48062}" dt="2023-05-31T00:57:23.221" v="7429" actId="1076"/>
          <ac:spMkLst>
            <pc:docMk/>
            <pc:sldMk cId="2549985820" sldId="286"/>
            <ac:spMk id="10" creationId="{269BA91B-F8F9-1D5D-8388-728C020B91CB}"/>
          </ac:spMkLst>
        </pc:spChg>
        <pc:spChg chg="add mod">
          <ac:chgData name="Lamsal, Sid" userId="50b75335-716a-44d6-b9ac-66f8339b3170" providerId="ADAL" clId="{917109D3-F9F1-4736-A191-475124C48062}" dt="2023-05-31T00:57:31.877" v="7433" actId="1076"/>
          <ac:spMkLst>
            <pc:docMk/>
            <pc:sldMk cId="2549985820" sldId="286"/>
            <ac:spMk id="12" creationId="{CD135265-5659-6B0A-FA1F-71C85B2228CB}"/>
          </ac:spMkLst>
        </pc:spChg>
        <pc:spChg chg="add">
          <ac:chgData name="Lamsal, Sid" userId="50b75335-716a-44d6-b9ac-66f8339b3170" providerId="ADAL" clId="{917109D3-F9F1-4736-A191-475124C48062}" dt="2023-05-31T00:53:22.594" v="7344" actId="26606"/>
          <ac:spMkLst>
            <pc:docMk/>
            <pc:sldMk cId="2549985820" sldId="286"/>
            <ac:spMk id="13" creationId="{33428ACC-71EC-4171-9527-10983BA6B41D}"/>
          </ac:spMkLst>
        </pc:spChg>
        <pc:spChg chg="add mod">
          <ac:chgData name="Lamsal, Sid" userId="50b75335-716a-44d6-b9ac-66f8339b3170" providerId="ADAL" clId="{917109D3-F9F1-4736-A191-475124C48062}" dt="2023-05-31T00:57:38.690" v="7436" actId="1076"/>
          <ac:spMkLst>
            <pc:docMk/>
            <pc:sldMk cId="2549985820" sldId="286"/>
            <ac:spMk id="14" creationId="{96EF96E5-28F2-3EF3-D294-28C03248791F}"/>
          </ac:spMkLst>
        </pc:spChg>
        <pc:spChg chg="add mod">
          <ac:chgData name="Lamsal, Sid" userId="50b75335-716a-44d6-b9ac-66f8339b3170" providerId="ADAL" clId="{917109D3-F9F1-4736-A191-475124C48062}" dt="2023-05-31T00:57:47.782" v="7438" actId="1076"/>
          <ac:spMkLst>
            <pc:docMk/>
            <pc:sldMk cId="2549985820" sldId="286"/>
            <ac:spMk id="16" creationId="{A67FA5CE-0632-652D-15B8-2CF48FFD5313}"/>
          </ac:spMkLst>
        </pc:spChg>
        <pc:spChg chg="add">
          <ac:chgData name="Lamsal, Sid" userId="50b75335-716a-44d6-b9ac-66f8339b3170" providerId="ADAL" clId="{917109D3-F9F1-4736-A191-475124C48062}" dt="2023-05-31T00:53:22.594" v="7344" actId="26606"/>
          <ac:spMkLst>
            <pc:docMk/>
            <pc:sldMk cId="2549985820" sldId="286"/>
            <ac:spMk id="17" creationId="{8D4480B4-953D-41FA-9052-09AB3A026947}"/>
          </ac:spMkLst>
        </pc:spChg>
        <pc:spChg chg="add mod">
          <ac:chgData name="Lamsal, Sid" userId="50b75335-716a-44d6-b9ac-66f8339b3170" providerId="ADAL" clId="{917109D3-F9F1-4736-A191-475124C48062}" dt="2023-05-31T00:57:55.553" v="7440" actId="1076"/>
          <ac:spMkLst>
            <pc:docMk/>
            <pc:sldMk cId="2549985820" sldId="286"/>
            <ac:spMk id="18" creationId="{E42574D2-F01C-E87D-A964-0C89E3AD1385}"/>
          </ac:spMkLst>
        </pc:spChg>
        <pc:spChg chg="add mod">
          <ac:chgData name="Lamsal, Sid" userId="50b75335-716a-44d6-b9ac-66f8339b3170" providerId="ADAL" clId="{917109D3-F9F1-4736-A191-475124C48062}" dt="2023-05-31T00:58:19.757" v="7445" actId="1076"/>
          <ac:spMkLst>
            <pc:docMk/>
            <pc:sldMk cId="2549985820" sldId="286"/>
            <ac:spMk id="19" creationId="{1BA7D136-7E03-B933-9A35-446D654EA6B9}"/>
          </ac:spMkLst>
        </pc:spChg>
        <pc:spChg chg="add mod">
          <ac:chgData name="Lamsal, Sid" userId="50b75335-716a-44d6-b9ac-66f8339b3170" providerId="ADAL" clId="{917109D3-F9F1-4736-A191-475124C48062}" dt="2023-05-31T00:58:15.966" v="7444" actId="1076"/>
          <ac:spMkLst>
            <pc:docMk/>
            <pc:sldMk cId="2549985820" sldId="286"/>
            <ac:spMk id="20" creationId="{36976133-3FBA-4072-D4FB-BB0417871818}"/>
          </ac:spMkLst>
        </pc:spChg>
        <pc:picChg chg="add mod">
          <ac:chgData name="Lamsal, Sid" userId="50b75335-716a-44d6-b9ac-66f8339b3170" providerId="ADAL" clId="{917109D3-F9F1-4736-A191-475124C48062}" dt="2023-05-31T00:53:39.165" v="7349" actId="14100"/>
          <ac:picMkLst>
            <pc:docMk/>
            <pc:sldMk cId="2549985820" sldId="286"/>
            <ac:picMk id="4" creationId="{D8668191-33F0-C89C-37AF-939A2DE1436F}"/>
          </ac:picMkLst>
        </pc:picChg>
        <pc:cxnChg chg="add">
          <ac:chgData name="Lamsal, Sid" userId="50b75335-716a-44d6-b9ac-66f8339b3170" providerId="ADAL" clId="{917109D3-F9F1-4736-A191-475124C48062}" dt="2023-05-31T00:53:22.594" v="7344" actId="26606"/>
          <ac:cxnSpMkLst>
            <pc:docMk/>
            <pc:sldMk cId="2549985820" sldId="286"/>
            <ac:cxnSpMk id="11" creationId="{1F5DC8C3-BA5F-4EED-BB9A-A14272BD82A1}"/>
          </ac:cxnSpMkLst>
        </pc:cxnChg>
        <pc:cxnChg chg="add">
          <ac:chgData name="Lamsal, Sid" userId="50b75335-716a-44d6-b9ac-66f8339b3170" providerId="ADAL" clId="{917109D3-F9F1-4736-A191-475124C48062}" dt="2023-05-31T00:53:22.594" v="7344" actId="26606"/>
          <ac:cxnSpMkLst>
            <pc:docMk/>
            <pc:sldMk cId="2549985820" sldId="286"/>
            <ac:cxnSpMk id="15" creationId="{BA22713B-ABB6-4391-97F9-0449A2B9B664}"/>
          </ac:cxnSpMkLst>
        </pc:cxnChg>
      </pc:sldChg>
      <pc:sldChg chg="addSp delSp modSp new mod setBg modClrScheme delDesignElem chgLayout">
        <pc:chgData name="Lamsal, Sid" userId="50b75335-716a-44d6-b9ac-66f8339b3170" providerId="ADAL" clId="{917109D3-F9F1-4736-A191-475124C48062}" dt="2023-05-31T01:05:01.190" v="7515" actId="13926"/>
        <pc:sldMkLst>
          <pc:docMk/>
          <pc:sldMk cId="2238302310" sldId="287"/>
        </pc:sldMkLst>
        <pc:spChg chg="mod ord">
          <ac:chgData name="Lamsal, Sid" userId="50b75335-716a-44d6-b9ac-66f8339b3170" providerId="ADAL" clId="{917109D3-F9F1-4736-A191-475124C48062}" dt="2023-05-31T01:04:15.624" v="7506" actId="1076"/>
          <ac:spMkLst>
            <pc:docMk/>
            <pc:sldMk cId="2238302310" sldId="287"/>
            <ac:spMk id="2" creationId="{C0E07E7C-EB1C-6AA2-7341-5C628303B66C}"/>
          </ac:spMkLst>
        </pc:spChg>
        <pc:spChg chg="del">
          <ac:chgData name="Lamsal, Sid" userId="50b75335-716a-44d6-b9ac-66f8339b3170" providerId="ADAL" clId="{917109D3-F9F1-4736-A191-475124C48062}" dt="2023-05-31T00:56:13.587" v="7400" actId="478"/>
          <ac:spMkLst>
            <pc:docMk/>
            <pc:sldMk cId="2238302310" sldId="287"/>
            <ac:spMk id="3" creationId="{E88022AF-264E-E4BA-4157-E381CCE92C20}"/>
          </ac:spMkLst>
        </pc:spChg>
        <pc:spChg chg="add mod">
          <ac:chgData name="Lamsal, Sid" userId="50b75335-716a-44d6-b9ac-66f8339b3170" providerId="ADAL" clId="{917109D3-F9F1-4736-A191-475124C48062}" dt="2023-05-31T01:05:01.190" v="7515" actId="13926"/>
          <ac:spMkLst>
            <pc:docMk/>
            <pc:sldMk cId="2238302310" sldId="287"/>
            <ac:spMk id="10" creationId="{698FE78B-4062-5DBE-72E9-E83A2E7E8F19}"/>
          </ac:spMkLst>
        </pc:spChg>
        <pc:spChg chg="add mod">
          <ac:chgData name="Lamsal, Sid" userId="50b75335-716a-44d6-b9ac-66f8339b3170" providerId="ADAL" clId="{917109D3-F9F1-4736-A191-475124C48062}" dt="2023-05-31T01:05:01.190" v="7515" actId="13926"/>
          <ac:spMkLst>
            <pc:docMk/>
            <pc:sldMk cId="2238302310" sldId="287"/>
            <ac:spMk id="11" creationId="{07EAE8CC-8ACE-C329-ACFA-076ECD67AB13}"/>
          </ac:spMkLst>
        </pc:spChg>
        <pc:spChg chg="add del">
          <ac:chgData name="Lamsal, Sid" userId="50b75335-716a-44d6-b9ac-66f8339b3170" providerId="ADAL" clId="{917109D3-F9F1-4736-A191-475124C48062}" dt="2023-05-31T01:02:21.409" v="7459" actId="26606"/>
          <ac:spMkLst>
            <pc:docMk/>
            <pc:sldMk cId="2238302310" sldId="287"/>
            <ac:spMk id="12" creationId="{39E3965E-AC41-4711-9D10-E25ABB132D86}"/>
          </ac:spMkLst>
        </pc:spChg>
        <pc:spChg chg="add mod">
          <ac:chgData name="Lamsal, Sid" userId="50b75335-716a-44d6-b9ac-66f8339b3170" providerId="ADAL" clId="{917109D3-F9F1-4736-A191-475124C48062}" dt="2023-05-31T01:05:01.190" v="7515" actId="13926"/>
          <ac:spMkLst>
            <pc:docMk/>
            <pc:sldMk cId="2238302310" sldId="287"/>
            <ac:spMk id="13" creationId="{07293450-7326-5333-A74D-F125DC93EE98}"/>
          </ac:spMkLst>
        </pc:spChg>
        <pc:spChg chg="add del">
          <ac:chgData name="Lamsal, Sid" userId="50b75335-716a-44d6-b9ac-66f8339b3170" providerId="ADAL" clId="{917109D3-F9F1-4736-A191-475124C48062}" dt="2023-05-31T01:02:21.409" v="7459" actId="26606"/>
          <ac:spMkLst>
            <pc:docMk/>
            <pc:sldMk cId="2238302310" sldId="287"/>
            <ac:spMk id="16" creationId="{F452A527-3631-41ED-858D-3777A7D1496A}"/>
          </ac:spMkLst>
        </pc:spChg>
        <pc:spChg chg="add del">
          <ac:chgData name="Lamsal, Sid" userId="50b75335-716a-44d6-b9ac-66f8339b3170" providerId="ADAL" clId="{917109D3-F9F1-4736-A191-475124C48062}" dt="2023-05-31T01:02:21.409" v="7459" actId="26606"/>
          <ac:spMkLst>
            <pc:docMk/>
            <pc:sldMk cId="2238302310" sldId="287"/>
            <ac:spMk id="20" creationId="{1672A3B1-8EDA-4659-B988-1CE1EBCB0D15}"/>
          </ac:spMkLst>
        </pc:spChg>
        <pc:spChg chg="add del">
          <ac:chgData name="Lamsal, Sid" userId="50b75335-716a-44d6-b9ac-66f8339b3170" providerId="ADAL" clId="{917109D3-F9F1-4736-A191-475124C48062}" dt="2023-05-31T01:03:04.139" v="7481" actId="26606"/>
          <ac:spMkLst>
            <pc:docMk/>
            <pc:sldMk cId="2238302310" sldId="287"/>
            <ac:spMk id="25" creationId="{39E3965E-AC41-4711-9D10-E25ABB132D86}"/>
          </ac:spMkLst>
        </pc:spChg>
        <pc:spChg chg="add del">
          <ac:chgData name="Lamsal, Sid" userId="50b75335-716a-44d6-b9ac-66f8339b3170" providerId="ADAL" clId="{917109D3-F9F1-4736-A191-475124C48062}" dt="2023-05-31T01:03:04.139" v="7481" actId="26606"/>
          <ac:spMkLst>
            <pc:docMk/>
            <pc:sldMk cId="2238302310" sldId="287"/>
            <ac:spMk id="29" creationId="{F452A527-3631-41ED-858D-3777A7D1496A}"/>
          </ac:spMkLst>
        </pc:spChg>
        <pc:spChg chg="add del">
          <ac:chgData name="Lamsal, Sid" userId="50b75335-716a-44d6-b9ac-66f8339b3170" providerId="ADAL" clId="{917109D3-F9F1-4736-A191-475124C48062}" dt="2023-05-31T01:03:04.139" v="7481" actId="26606"/>
          <ac:spMkLst>
            <pc:docMk/>
            <pc:sldMk cId="2238302310" sldId="287"/>
            <ac:spMk id="33" creationId="{1672A3B1-8EDA-4659-B988-1CE1EBCB0D15}"/>
          </ac:spMkLst>
        </pc:spChg>
        <pc:spChg chg="add del">
          <ac:chgData name="Lamsal, Sid" userId="50b75335-716a-44d6-b9ac-66f8339b3170" providerId="ADAL" clId="{917109D3-F9F1-4736-A191-475124C48062}" dt="2023-05-31T01:02:55.342" v="7468" actId="26606"/>
          <ac:spMkLst>
            <pc:docMk/>
            <pc:sldMk cId="2238302310" sldId="287"/>
            <ac:spMk id="38" creationId="{39E3965E-AC41-4711-9D10-E25ABB132D86}"/>
          </ac:spMkLst>
        </pc:spChg>
        <pc:spChg chg="add del">
          <ac:chgData name="Lamsal, Sid" userId="50b75335-716a-44d6-b9ac-66f8339b3170" providerId="ADAL" clId="{917109D3-F9F1-4736-A191-475124C48062}" dt="2023-05-31T01:02:55.342" v="7468" actId="26606"/>
          <ac:spMkLst>
            <pc:docMk/>
            <pc:sldMk cId="2238302310" sldId="287"/>
            <ac:spMk id="42" creationId="{F452A527-3631-41ED-858D-3777A7D1496A}"/>
          </ac:spMkLst>
        </pc:spChg>
        <pc:spChg chg="add del">
          <ac:chgData name="Lamsal, Sid" userId="50b75335-716a-44d6-b9ac-66f8339b3170" providerId="ADAL" clId="{917109D3-F9F1-4736-A191-475124C48062}" dt="2023-05-31T01:02:55.342" v="7468" actId="26606"/>
          <ac:spMkLst>
            <pc:docMk/>
            <pc:sldMk cId="2238302310" sldId="287"/>
            <ac:spMk id="46" creationId="{1672A3B1-8EDA-4659-B988-1CE1EBCB0D15}"/>
          </ac:spMkLst>
        </pc:spChg>
        <pc:spChg chg="add del">
          <ac:chgData name="Lamsal, Sid" userId="50b75335-716a-44d6-b9ac-66f8339b3170" providerId="ADAL" clId="{917109D3-F9F1-4736-A191-475124C48062}" dt="2023-05-31T01:02:56.034" v="7470" actId="26606"/>
          <ac:spMkLst>
            <pc:docMk/>
            <pc:sldMk cId="2238302310" sldId="287"/>
            <ac:spMk id="49" creationId="{39E3965E-AC41-4711-9D10-E25ABB132D86}"/>
          </ac:spMkLst>
        </pc:spChg>
        <pc:spChg chg="add del">
          <ac:chgData name="Lamsal, Sid" userId="50b75335-716a-44d6-b9ac-66f8339b3170" providerId="ADAL" clId="{917109D3-F9F1-4736-A191-475124C48062}" dt="2023-05-31T01:02:56.034" v="7470" actId="26606"/>
          <ac:spMkLst>
            <pc:docMk/>
            <pc:sldMk cId="2238302310" sldId="287"/>
            <ac:spMk id="50" creationId="{C29A556F-7A49-46B7-A1C2-C0280C89582F}"/>
          </ac:spMkLst>
        </pc:spChg>
        <pc:spChg chg="add del">
          <ac:chgData name="Lamsal, Sid" userId="50b75335-716a-44d6-b9ac-66f8339b3170" providerId="ADAL" clId="{917109D3-F9F1-4736-A191-475124C48062}" dt="2023-05-31T01:02:56.034" v="7470" actId="26606"/>
          <ac:spMkLst>
            <pc:docMk/>
            <pc:sldMk cId="2238302310" sldId="287"/>
            <ac:spMk id="52" creationId="{548B4202-DCD5-4F8C-B481-743A989A9DFF}"/>
          </ac:spMkLst>
        </pc:spChg>
        <pc:spChg chg="add del">
          <ac:chgData name="Lamsal, Sid" userId="50b75335-716a-44d6-b9ac-66f8339b3170" providerId="ADAL" clId="{917109D3-F9F1-4736-A191-475124C48062}" dt="2023-05-31T01:02:56.034" v="7470" actId="26606"/>
          <ac:spMkLst>
            <pc:docMk/>
            <pc:sldMk cId="2238302310" sldId="287"/>
            <ac:spMk id="53" creationId="{8EE702CF-91CE-4661-ACBF-3C8160D1B433}"/>
          </ac:spMkLst>
        </pc:spChg>
        <pc:spChg chg="add del">
          <ac:chgData name="Lamsal, Sid" userId="50b75335-716a-44d6-b9ac-66f8339b3170" providerId="ADAL" clId="{917109D3-F9F1-4736-A191-475124C48062}" dt="2023-05-31T01:02:56.034" v="7470" actId="26606"/>
          <ac:spMkLst>
            <pc:docMk/>
            <pc:sldMk cId="2238302310" sldId="287"/>
            <ac:spMk id="54" creationId="{C22DE4C3-F301-467F-AA92-57A8FB1523E0}"/>
          </ac:spMkLst>
        </pc:spChg>
        <pc:spChg chg="add del">
          <ac:chgData name="Lamsal, Sid" userId="50b75335-716a-44d6-b9ac-66f8339b3170" providerId="ADAL" clId="{917109D3-F9F1-4736-A191-475124C48062}" dt="2023-05-31T01:02:58.254" v="7472" actId="26606"/>
          <ac:spMkLst>
            <pc:docMk/>
            <pc:sldMk cId="2238302310" sldId="287"/>
            <ac:spMk id="56" creationId="{39E3965E-AC41-4711-9D10-E25ABB132D86}"/>
          </ac:spMkLst>
        </pc:spChg>
        <pc:spChg chg="add del">
          <ac:chgData name="Lamsal, Sid" userId="50b75335-716a-44d6-b9ac-66f8339b3170" providerId="ADAL" clId="{917109D3-F9F1-4736-A191-475124C48062}" dt="2023-05-31T01:02:58.254" v="7472" actId="26606"/>
          <ac:spMkLst>
            <pc:docMk/>
            <pc:sldMk cId="2238302310" sldId="287"/>
            <ac:spMk id="58" creationId="{F452A527-3631-41ED-858D-3777A7D1496A}"/>
          </ac:spMkLst>
        </pc:spChg>
        <pc:spChg chg="add del">
          <ac:chgData name="Lamsal, Sid" userId="50b75335-716a-44d6-b9ac-66f8339b3170" providerId="ADAL" clId="{917109D3-F9F1-4736-A191-475124C48062}" dt="2023-05-31T01:02:58.254" v="7472" actId="26606"/>
          <ac:spMkLst>
            <pc:docMk/>
            <pc:sldMk cId="2238302310" sldId="287"/>
            <ac:spMk id="60" creationId="{1672A3B1-8EDA-4659-B988-1CE1EBCB0D15}"/>
          </ac:spMkLst>
        </pc:spChg>
        <pc:spChg chg="add del">
          <ac:chgData name="Lamsal, Sid" userId="50b75335-716a-44d6-b9ac-66f8339b3170" providerId="ADAL" clId="{917109D3-F9F1-4736-A191-475124C48062}" dt="2023-05-31T01:02:58.616" v="7474" actId="26606"/>
          <ac:spMkLst>
            <pc:docMk/>
            <pc:sldMk cId="2238302310" sldId="287"/>
            <ac:spMk id="62" creationId="{39E3965E-AC41-4711-9D10-E25ABB132D86}"/>
          </ac:spMkLst>
        </pc:spChg>
        <pc:spChg chg="add del">
          <ac:chgData name="Lamsal, Sid" userId="50b75335-716a-44d6-b9ac-66f8339b3170" providerId="ADAL" clId="{917109D3-F9F1-4736-A191-475124C48062}" dt="2023-05-31T01:02:58.616" v="7474" actId="26606"/>
          <ac:spMkLst>
            <pc:docMk/>
            <pc:sldMk cId="2238302310" sldId="287"/>
            <ac:spMk id="64" creationId="{548B4202-DCD5-4F8C-B481-743A989A9DFF}"/>
          </ac:spMkLst>
        </pc:spChg>
        <pc:spChg chg="add del">
          <ac:chgData name="Lamsal, Sid" userId="50b75335-716a-44d6-b9ac-66f8339b3170" providerId="ADAL" clId="{917109D3-F9F1-4736-A191-475124C48062}" dt="2023-05-31T01:02:58.616" v="7474" actId="26606"/>
          <ac:spMkLst>
            <pc:docMk/>
            <pc:sldMk cId="2238302310" sldId="287"/>
            <ac:spMk id="65" creationId="{8EE702CF-91CE-4661-ACBF-3C8160D1B433}"/>
          </ac:spMkLst>
        </pc:spChg>
        <pc:spChg chg="add del">
          <ac:chgData name="Lamsal, Sid" userId="50b75335-716a-44d6-b9ac-66f8339b3170" providerId="ADAL" clId="{917109D3-F9F1-4736-A191-475124C48062}" dt="2023-05-31T01:02:58.616" v="7474" actId="26606"/>
          <ac:spMkLst>
            <pc:docMk/>
            <pc:sldMk cId="2238302310" sldId="287"/>
            <ac:spMk id="66" creationId="{C22DE4C3-F301-467F-AA92-57A8FB1523E0}"/>
          </ac:spMkLst>
        </pc:spChg>
        <pc:spChg chg="add del">
          <ac:chgData name="Lamsal, Sid" userId="50b75335-716a-44d6-b9ac-66f8339b3170" providerId="ADAL" clId="{917109D3-F9F1-4736-A191-475124C48062}" dt="2023-05-31T01:02:58.616" v="7474" actId="26606"/>
          <ac:spMkLst>
            <pc:docMk/>
            <pc:sldMk cId="2238302310" sldId="287"/>
            <ac:spMk id="68" creationId="{C29A556F-7A49-46B7-A1C2-C0280C89582F}"/>
          </ac:spMkLst>
        </pc:spChg>
        <pc:spChg chg="add del">
          <ac:chgData name="Lamsal, Sid" userId="50b75335-716a-44d6-b9ac-66f8339b3170" providerId="ADAL" clId="{917109D3-F9F1-4736-A191-475124C48062}" dt="2023-05-31T01:03:01.762" v="7476" actId="26606"/>
          <ac:spMkLst>
            <pc:docMk/>
            <pc:sldMk cId="2238302310" sldId="287"/>
            <ac:spMk id="70" creationId="{39E3965E-AC41-4711-9D10-E25ABB132D86}"/>
          </ac:spMkLst>
        </pc:spChg>
        <pc:spChg chg="add del">
          <ac:chgData name="Lamsal, Sid" userId="50b75335-716a-44d6-b9ac-66f8339b3170" providerId="ADAL" clId="{917109D3-F9F1-4736-A191-475124C48062}" dt="2023-05-31T01:03:01.762" v="7476" actId="26606"/>
          <ac:spMkLst>
            <pc:docMk/>
            <pc:sldMk cId="2238302310" sldId="287"/>
            <ac:spMk id="72" creationId="{F452A527-3631-41ED-858D-3777A7D1496A}"/>
          </ac:spMkLst>
        </pc:spChg>
        <pc:spChg chg="add del">
          <ac:chgData name="Lamsal, Sid" userId="50b75335-716a-44d6-b9ac-66f8339b3170" providerId="ADAL" clId="{917109D3-F9F1-4736-A191-475124C48062}" dt="2023-05-31T01:03:01.762" v="7476" actId="26606"/>
          <ac:spMkLst>
            <pc:docMk/>
            <pc:sldMk cId="2238302310" sldId="287"/>
            <ac:spMk id="74" creationId="{1672A3B1-8EDA-4659-B988-1CE1EBCB0D15}"/>
          </ac:spMkLst>
        </pc:spChg>
        <pc:spChg chg="add del">
          <ac:chgData name="Lamsal, Sid" userId="50b75335-716a-44d6-b9ac-66f8339b3170" providerId="ADAL" clId="{917109D3-F9F1-4736-A191-475124C48062}" dt="2023-05-31T01:03:03.068" v="7478" actId="26606"/>
          <ac:spMkLst>
            <pc:docMk/>
            <pc:sldMk cId="2238302310" sldId="287"/>
            <ac:spMk id="76" creationId="{39E3965E-AC41-4711-9D10-E25ABB132D86}"/>
          </ac:spMkLst>
        </pc:spChg>
        <pc:spChg chg="add del">
          <ac:chgData name="Lamsal, Sid" userId="50b75335-716a-44d6-b9ac-66f8339b3170" providerId="ADAL" clId="{917109D3-F9F1-4736-A191-475124C48062}" dt="2023-05-31T01:03:03.068" v="7478" actId="26606"/>
          <ac:spMkLst>
            <pc:docMk/>
            <pc:sldMk cId="2238302310" sldId="287"/>
            <ac:spMk id="78" creationId="{548B4202-DCD5-4F8C-B481-743A989A9DFF}"/>
          </ac:spMkLst>
        </pc:spChg>
        <pc:spChg chg="add del">
          <ac:chgData name="Lamsal, Sid" userId="50b75335-716a-44d6-b9ac-66f8339b3170" providerId="ADAL" clId="{917109D3-F9F1-4736-A191-475124C48062}" dt="2023-05-31T01:03:03.068" v="7478" actId="26606"/>
          <ac:spMkLst>
            <pc:docMk/>
            <pc:sldMk cId="2238302310" sldId="287"/>
            <ac:spMk id="79" creationId="{8EE702CF-91CE-4661-ACBF-3C8160D1B433}"/>
          </ac:spMkLst>
        </pc:spChg>
        <pc:spChg chg="add del">
          <ac:chgData name="Lamsal, Sid" userId="50b75335-716a-44d6-b9ac-66f8339b3170" providerId="ADAL" clId="{917109D3-F9F1-4736-A191-475124C48062}" dt="2023-05-31T01:03:03.068" v="7478" actId="26606"/>
          <ac:spMkLst>
            <pc:docMk/>
            <pc:sldMk cId="2238302310" sldId="287"/>
            <ac:spMk id="83" creationId="{C22DE4C3-F301-467F-AA92-57A8FB1523E0}"/>
          </ac:spMkLst>
        </pc:spChg>
        <pc:spChg chg="add del">
          <ac:chgData name="Lamsal, Sid" userId="50b75335-716a-44d6-b9ac-66f8339b3170" providerId="ADAL" clId="{917109D3-F9F1-4736-A191-475124C48062}" dt="2023-05-31T01:03:04.139" v="7480" actId="26606"/>
          <ac:spMkLst>
            <pc:docMk/>
            <pc:sldMk cId="2238302310" sldId="287"/>
            <ac:spMk id="85" creationId="{39E3965E-AC41-4711-9D10-E25ABB132D86}"/>
          </ac:spMkLst>
        </pc:spChg>
        <pc:spChg chg="add del">
          <ac:chgData name="Lamsal, Sid" userId="50b75335-716a-44d6-b9ac-66f8339b3170" providerId="ADAL" clId="{917109D3-F9F1-4736-A191-475124C48062}" dt="2023-05-31T01:03:04.139" v="7480" actId="26606"/>
          <ac:spMkLst>
            <pc:docMk/>
            <pc:sldMk cId="2238302310" sldId="287"/>
            <ac:spMk id="87" creationId="{548B4202-DCD5-4F8C-B481-743A989A9DFF}"/>
          </ac:spMkLst>
        </pc:spChg>
        <pc:spChg chg="add del">
          <ac:chgData name="Lamsal, Sid" userId="50b75335-716a-44d6-b9ac-66f8339b3170" providerId="ADAL" clId="{917109D3-F9F1-4736-A191-475124C48062}" dt="2023-05-31T01:03:04.139" v="7480" actId="26606"/>
          <ac:spMkLst>
            <pc:docMk/>
            <pc:sldMk cId="2238302310" sldId="287"/>
            <ac:spMk id="88" creationId="{8EE702CF-91CE-4661-ACBF-3C8160D1B433}"/>
          </ac:spMkLst>
        </pc:spChg>
        <pc:spChg chg="add del">
          <ac:chgData name="Lamsal, Sid" userId="50b75335-716a-44d6-b9ac-66f8339b3170" providerId="ADAL" clId="{917109D3-F9F1-4736-A191-475124C48062}" dt="2023-05-31T01:03:04.139" v="7480" actId="26606"/>
          <ac:spMkLst>
            <pc:docMk/>
            <pc:sldMk cId="2238302310" sldId="287"/>
            <ac:spMk id="89" creationId="{C22DE4C3-F301-467F-AA92-57A8FB1523E0}"/>
          </ac:spMkLst>
        </pc:spChg>
        <pc:spChg chg="add del">
          <ac:chgData name="Lamsal, Sid" userId="50b75335-716a-44d6-b9ac-66f8339b3170" providerId="ADAL" clId="{917109D3-F9F1-4736-A191-475124C48062}" dt="2023-05-31T01:03:04.139" v="7480" actId="26606"/>
          <ac:spMkLst>
            <pc:docMk/>
            <pc:sldMk cId="2238302310" sldId="287"/>
            <ac:spMk id="91" creationId="{C29A556F-7A49-46B7-A1C2-C0280C89582F}"/>
          </ac:spMkLst>
        </pc:spChg>
        <pc:spChg chg="add del">
          <ac:chgData name="Lamsal, Sid" userId="50b75335-716a-44d6-b9ac-66f8339b3170" providerId="ADAL" clId="{917109D3-F9F1-4736-A191-475124C48062}" dt="2023-05-31T01:04:11.218" v="7505" actId="700"/>
          <ac:spMkLst>
            <pc:docMk/>
            <pc:sldMk cId="2238302310" sldId="287"/>
            <ac:spMk id="93" creationId="{39E3965E-AC41-4711-9D10-E25ABB132D86}"/>
          </ac:spMkLst>
        </pc:spChg>
        <pc:spChg chg="add del">
          <ac:chgData name="Lamsal, Sid" userId="50b75335-716a-44d6-b9ac-66f8339b3170" providerId="ADAL" clId="{917109D3-F9F1-4736-A191-475124C48062}" dt="2023-05-31T01:04:11.218" v="7505" actId="700"/>
          <ac:spMkLst>
            <pc:docMk/>
            <pc:sldMk cId="2238302310" sldId="287"/>
            <ac:spMk id="95" creationId="{F452A527-3631-41ED-858D-3777A7D1496A}"/>
          </ac:spMkLst>
        </pc:spChg>
        <pc:spChg chg="add del">
          <ac:chgData name="Lamsal, Sid" userId="50b75335-716a-44d6-b9ac-66f8339b3170" providerId="ADAL" clId="{917109D3-F9F1-4736-A191-475124C48062}" dt="2023-05-31T01:04:11.218" v="7505" actId="700"/>
          <ac:spMkLst>
            <pc:docMk/>
            <pc:sldMk cId="2238302310" sldId="287"/>
            <ac:spMk id="97" creationId="{1672A3B1-8EDA-4659-B988-1CE1EBCB0D15}"/>
          </ac:spMkLst>
        </pc:spChg>
        <pc:picChg chg="add mod ord">
          <ac:chgData name="Lamsal, Sid" userId="50b75335-716a-44d6-b9ac-66f8339b3170" providerId="ADAL" clId="{917109D3-F9F1-4736-A191-475124C48062}" dt="2023-05-31T01:03:45.250" v="7498" actId="1076"/>
          <ac:picMkLst>
            <pc:docMk/>
            <pc:sldMk cId="2238302310" sldId="287"/>
            <ac:picMk id="5" creationId="{48894D42-E9F3-266F-8BD3-3B03C511F7DC}"/>
          </ac:picMkLst>
        </pc:picChg>
        <pc:picChg chg="add mod ord">
          <ac:chgData name="Lamsal, Sid" userId="50b75335-716a-44d6-b9ac-66f8339b3170" providerId="ADAL" clId="{917109D3-F9F1-4736-A191-475124C48062}" dt="2023-05-31T01:04:01.428" v="7504" actId="1076"/>
          <ac:picMkLst>
            <pc:docMk/>
            <pc:sldMk cId="2238302310" sldId="287"/>
            <ac:picMk id="7" creationId="{D2C33109-1E50-D18C-7A28-E315C61B6AFC}"/>
          </ac:picMkLst>
        </pc:picChg>
        <pc:picChg chg="add mod">
          <ac:chgData name="Lamsal, Sid" userId="50b75335-716a-44d6-b9ac-66f8339b3170" providerId="ADAL" clId="{917109D3-F9F1-4736-A191-475124C48062}" dt="2023-05-31T01:03:50.918" v="7501" actId="1076"/>
          <ac:picMkLst>
            <pc:docMk/>
            <pc:sldMk cId="2238302310" sldId="287"/>
            <ac:picMk id="9" creationId="{09FF4355-3B82-5AD0-3F92-2F4665EAFBC9}"/>
          </ac:picMkLst>
        </pc:picChg>
        <pc:cxnChg chg="add del">
          <ac:chgData name="Lamsal, Sid" userId="50b75335-716a-44d6-b9ac-66f8339b3170" providerId="ADAL" clId="{917109D3-F9F1-4736-A191-475124C48062}" dt="2023-05-31T01:02:21.409" v="7459" actId="26606"/>
          <ac:cxnSpMkLst>
            <pc:docMk/>
            <pc:sldMk cId="2238302310" sldId="287"/>
            <ac:cxnSpMk id="14" creationId="{1F5DC8C3-BA5F-4EED-BB9A-A14272BD82A1}"/>
          </ac:cxnSpMkLst>
        </pc:cxnChg>
        <pc:cxnChg chg="add del">
          <ac:chgData name="Lamsal, Sid" userId="50b75335-716a-44d6-b9ac-66f8339b3170" providerId="ADAL" clId="{917109D3-F9F1-4736-A191-475124C48062}" dt="2023-05-31T01:02:21.409" v="7459" actId="26606"/>
          <ac:cxnSpMkLst>
            <pc:docMk/>
            <pc:sldMk cId="2238302310" sldId="287"/>
            <ac:cxnSpMk id="18" creationId="{D28A9C89-B313-458F-9C85-515930A51A93}"/>
          </ac:cxnSpMkLst>
        </pc:cxnChg>
        <pc:cxnChg chg="add del">
          <ac:chgData name="Lamsal, Sid" userId="50b75335-716a-44d6-b9ac-66f8339b3170" providerId="ADAL" clId="{917109D3-F9F1-4736-A191-475124C48062}" dt="2023-05-31T01:03:04.139" v="7481" actId="26606"/>
          <ac:cxnSpMkLst>
            <pc:docMk/>
            <pc:sldMk cId="2238302310" sldId="287"/>
            <ac:cxnSpMk id="27" creationId="{1F5DC8C3-BA5F-4EED-BB9A-A14272BD82A1}"/>
          </ac:cxnSpMkLst>
        </pc:cxnChg>
        <pc:cxnChg chg="add del">
          <ac:chgData name="Lamsal, Sid" userId="50b75335-716a-44d6-b9ac-66f8339b3170" providerId="ADAL" clId="{917109D3-F9F1-4736-A191-475124C48062}" dt="2023-05-31T01:03:04.139" v="7481" actId="26606"/>
          <ac:cxnSpMkLst>
            <pc:docMk/>
            <pc:sldMk cId="2238302310" sldId="287"/>
            <ac:cxnSpMk id="31" creationId="{D28A9C89-B313-458F-9C85-515930A51A93}"/>
          </ac:cxnSpMkLst>
        </pc:cxnChg>
        <pc:cxnChg chg="add del">
          <ac:chgData name="Lamsal, Sid" userId="50b75335-716a-44d6-b9ac-66f8339b3170" providerId="ADAL" clId="{917109D3-F9F1-4736-A191-475124C48062}" dt="2023-05-31T01:02:55.342" v="7468" actId="26606"/>
          <ac:cxnSpMkLst>
            <pc:docMk/>
            <pc:sldMk cId="2238302310" sldId="287"/>
            <ac:cxnSpMk id="40" creationId="{1F5DC8C3-BA5F-4EED-BB9A-A14272BD82A1}"/>
          </ac:cxnSpMkLst>
        </pc:cxnChg>
        <pc:cxnChg chg="add del">
          <ac:chgData name="Lamsal, Sid" userId="50b75335-716a-44d6-b9ac-66f8339b3170" providerId="ADAL" clId="{917109D3-F9F1-4736-A191-475124C48062}" dt="2023-05-31T01:02:55.342" v="7468" actId="26606"/>
          <ac:cxnSpMkLst>
            <pc:docMk/>
            <pc:sldMk cId="2238302310" sldId="287"/>
            <ac:cxnSpMk id="44" creationId="{D28A9C89-B313-458F-9C85-515930A51A93}"/>
          </ac:cxnSpMkLst>
        </pc:cxnChg>
        <pc:cxnChg chg="add del">
          <ac:chgData name="Lamsal, Sid" userId="50b75335-716a-44d6-b9ac-66f8339b3170" providerId="ADAL" clId="{917109D3-F9F1-4736-A191-475124C48062}" dt="2023-05-31T01:02:56.034" v="7470" actId="26606"/>
          <ac:cxnSpMkLst>
            <pc:docMk/>
            <pc:sldMk cId="2238302310" sldId="287"/>
            <ac:cxnSpMk id="48" creationId="{F7F57F6B-E621-4E40-A34D-2FE12902AA20}"/>
          </ac:cxnSpMkLst>
        </pc:cxnChg>
        <pc:cxnChg chg="add del">
          <ac:chgData name="Lamsal, Sid" userId="50b75335-716a-44d6-b9ac-66f8339b3170" providerId="ADAL" clId="{917109D3-F9F1-4736-A191-475124C48062}" dt="2023-05-31T01:02:56.034" v="7470" actId="26606"/>
          <ac:cxnSpMkLst>
            <pc:docMk/>
            <pc:sldMk cId="2238302310" sldId="287"/>
            <ac:cxnSpMk id="51" creationId="{1F5DC8C3-BA5F-4EED-BB9A-A14272BD82A1}"/>
          </ac:cxnSpMkLst>
        </pc:cxnChg>
        <pc:cxnChg chg="add del">
          <ac:chgData name="Lamsal, Sid" userId="50b75335-716a-44d6-b9ac-66f8339b3170" providerId="ADAL" clId="{917109D3-F9F1-4736-A191-475124C48062}" dt="2023-05-31T01:02:58.254" v="7472" actId="26606"/>
          <ac:cxnSpMkLst>
            <pc:docMk/>
            <pc:sldMk cId="2238302310" sldId="287"/>
            <ac:cxnSpMk id="57" creationId="{1F5DC8C3-BA5F-4EED-BB9A-A14272BD82A1}"/>
          </ac:cxnSpMkLst>
        </pc:cxnChg>
        <pc:cxnChg chg="add del">
          <ac:chgData name="Lamsal, Sid" userId="50b75335-716a-44d6-b9ac-66f8339b3170" providerId="ADAL" clId="{917109D3-F9F1-4736-A191-475124C48062}" dt="2023-05-31T01:02:58.254" v="7472" actId="26606"/>
          <ac:cxnSpMkLst>
            <pc:docMk/>
            <pc:sldMk cId="2238302310" sldId="287"/>
            <ac:cxnSpMk id="59" creationId="{D28A9C89-B313-458F-9C85-515930A51A93}"/>
          </ac:cxnSpMkLst>
        </pc:cxnChg>
        <pc:cxnChg chg="add del">
          <ac:chgData name="Lamsal, Sid" userId="50b75335-716a-44d6-b9ac-66f8339b3170" providerId="ADAL" clId="{917109D3-F9F1-4736-A191-475124C48062}" dt="2023-05-31T01:02:58.616" v="7474" actId="26606"/>
          <ac:cxnSpMkLst>
            <pc:docMk/>
            <pc:sldMk cId="2238302310" sldId="287"/>
            <ac:cxnSpMk id="63" creationId="{1F5DC8C3-BA5F-4EED-BB9A-A14272BD82A1}"/>
          </ac:cxnSpMkLst>
        </pc:cxnChg>
        <pc:cxnChg chg="add del">
          <ac:chgData name="Lamsal, Sid" userId="50b75335-716a-44d6-b9ac-66f8339b3170" providerId="ADAL" clId="{917109D3-F9F1-4736-A191-475124C48062}" dt="2023-05-31T01:02:58.616" v="7474" actId="26606"/>
          <ac:cxnSpMkLst>
            <pc:docMk/>
            <pc:sldMk cId="2238302310" sldId="287"/>
            <ac:cxnSpMk id="67" creationId="{F7F57F6B-E621-4E40-A34D-2FE12902AA20}"/>
          </ac:cxnSpMkLst>
        </pc:cxnChg>
        <pc:cxnChg chg="add del">
          <ac:chgData name="Lamsal, Sid" userId="50b75335-716a-44d6-b9ac-66f8339b3170" providerId="ADAL" clId="{917109D3-F9F1-4736-A191-475124C48062}" dt="2023-05-31T01:03:01.762" v="7476" actId="26606"/>
          <ac:cxnSpMkLst>
            <pc:docMk/>
            <pc:sldMk cId="2238302310" sldId="287"/>
            <ac:cxnSpMk id="71" creationId="{1F5DC8C3-BA5F-4EED-BB9A-A14272BD82A1}"/>
          </ac:cxnSpMkLst>
        </pc:cxnChg>
        <pc:cxnChg chg="add del">
          <ac:chgData name="Lamsal, Sid" userId="50b75335-716a-44d6-b9ac-66f8339b3170" providerId="ADAL" clId="{917109D3-F9F1-4736-A191-475124C48062}" dt="2023-05-31T01:03:01.762" v="7476" actId="26606"/>
          <ac:cxnSpMkLst>
            <pc:docMk/>
            <pc:sldMk cId="2238302310" sldId="287"/>
            <ac:cxnSpMk id="73" creationId="{D28A9C89-B313-458F-9C85-515930A51A93}"/>
          </ac:cxnSpMkLst>
        </pc:cxnChg>
        <pc:cxnChg chg="add del">
          <ac:chgData name="Lamsal, Sid" userId="50b75335-716a-44d6-b9ac-66f8339b3170" providerId="ADAL" clId="{917109D3-F9F1-4736-A191-475124C48062}" dt="2023-05-31T01:03:03.068" v="7478" actId="26606"/>
          <ac:cxnSpMkLst>
            <pc:docMk/>
            <pc:sldMk cId="2238302310" sldId="287"/>
            <ac:cxnSpMk id="77" creationId="{1F5DC8C3-BA5F-4EED-BB9A-A14272BD82A1}"/>
          </ac:cxnSpMkLst>
        </pc:cxnChg>
        <pc:cxnChg chg="add del">
          <ac:chgData name="Lamsal, Sid" userId="50b75335-716a-44d6-b9ac-66f8339b3170" providerId="ADAL" clId="{917109D3-F9F1-4736-A191-475124C48062}" dt="2023-05-31T01:03:03.068" v="7478" actId="26606"/>
          <ac:cxnSpMkLst>
            <pc:docMk/>
            <pc:sldMk cId="2238302310" sldId="287"/>
            <ac:cxnSpMk id="80" creationId="{4FA8A11A-E0A0-4672-A17E-32CC5B422C88}"/>
          </ac:cxnSpMkLst>
        </pc:cxnChg>
        <pc:cxnChg chg="add del">
          <ac:chgData name="Lamsal, Sid" userId="50b75335-716a-44d6-b9ac-66f8339b3170" providerId="ADAL" clId="{917109D3-F9F1-4736-A191-475124C48062}" dt="2023-05-31T01:03:03.068" v="7478" actId="26606"/>
          <ac:cxnSpMkLst>
            <pc:docMk/>
            <pc:sldMk cId="2238302310" sldId="287"/>
            <ac:cxnSpMk id="81" creationId="{292D7FC5-B427-4FF7-8FC7-9DA3C276DA4A}"/>
          </ac:cxnSpMkLst>
        </pc:cxnChg>
        <pc:cxnChg chg="add del">
          <ac:chgData name="Lamsal, Sid" userId="50b75335-716a-44d6-b9ac-66f8339b3170" providerId="ADAL" clId="{917109D3-F9F1-4736-A191-475124C48062}" dt="2023-05-31T01:03:03.068" v="7478" actId="26606"/>
          <ac:cxnSpMkLst>
            <pc:docMk/>
            <pc:sldMk cId="2238302310" sldId="287"/>
            <ac:cxnSpMk id="82" creationId="{F7F57F6B-E621-4E40-A34D-2FE12902AA20}"/>
          </ac:cxnSpMkLst>
        </pc:cxnChg>
        <pc:cxnChg chg="add del">
          <ac:chgData name="Lamsal, Sid" userId="50b75335-716a-44d6-b9ac-66f8339b3170" providerId="ADAL" clId="{917109D3-F9F1-4736-A191-475124C48062}" dt="2023-05-31T01:03:04.139" v="7480" actId="26606"/>
          <ac:cxnSpMkLst>
            <pc:docMk/>
            <pc:sldMk cId="2238302310" sldId="287"/>
            <ac:cxnSpMk id="86" creationId="{1F5DC8C3-BA5F-4EED-BB9A-A14272BD82A1}"/>
          </ac:cxnSpMkLst>
        </pc:cxnChg>
        <pc:cxnChg chg="add del">
          <ac:chgData name="Lamsal, Sid" userId="50b75335-716a-44d6-b9ac-66f8339b3170" providerId="ADAL" clId="{917109D3-F9F1-4736-A191-475124C48062}" dt="2023-05-31T01:03:04.139" v="7480" actId="26606"/>
          <ac:cxnSpMkLst>
            <pc:docMk/>
            <pc:sldMk cId="2238302310" sldId="287"/>
            <ac:cxnSpMk id="90" creationId="{F7F57F6B-E621-4E40-A34D-2FE12902AA20}"/>
          </ac:cxnSpMkLst>
        </pc:cxnChg>
        <pc:cxnChg chg="add del">
          <ac:chgData name="Lamsal, Sid" userId="50b75335-716a-44d6-b9ac-66f8339b3170" providerId="ADAL" clId="{917109D3-F9F1-4736-A191-475124C48062}" dt="2023-05-31T01:04:11.218" v="7505" actId="700"/>
          <ac:cxnSpMkLst>
            <pc:docMk/>
            <pc:sldMk cId="2238302310" sldId="287"/>
            <ac:cxnSpMk id="94" creationId="{1F5DC8C3-BA5F-4EED-BB9A-A14272BD82A1}"/>
          </ac:cxnSpMkLst>
        </pc:cxnChg>
        <pc:cxnChg chg="add del">
          <ac:chgData name="Lamsal, Sid" userId="50b75335-716a-44d6-b9ac-66f8339b3170" providerId="ADAL" clId="{917109D3-F9F1-4736-A191-475124C48062}" dt="2023-05-31T01:04:11.218" v="7505" actId="700"/>
          <ac:cxnSpMkLst>
            <pc:docMk/>
            <pc:sldMk cId="2238302310" sldId="287"/>
            <ac:cxnSpMk id="96" creationId="{D28A9C89-B313-458F-9C85-515930A51A93}"/>
          </ac:cxnSpMkLst>
        </pc:cxnChg>
      </pc:sldChg>
      <pc:sldChg chg="new del">
        <pc:chgData name="Lamsal, Sid" userId="50b75335-716a-44d6-b9ac-66f8339b3170" providerId="ADAL" clId="{917109D3-F9F1-4736-A191-475124C48062}" dt="2023-05-31T01:05:16.909" v="7519" actId="47"/>
        <pc:sldMkLst>
          <pc:docMk/>
          <pc:sldMk cId="228495251" sldId="288"/>
        </pc:sldMkLst>
      </pc:sldChg>
      <pc:sldChg chg="add del setBg">
        <pc:chgData name="Lamsal, Sid" userId="50b75335-716a-44d6-b9ac-66f8339b3170" providerId="ADAL" clId="{917109D3-F9F1-4736-A191-475124C48062}" dt="2023-05-31T01:04:29.972" v="7508"/>
        <pc:sldMkLst>
          <pc:docMk/>
          <pc:sldMk cId="2740023490" sldId="288"/>
        </pc:sldMkLst>
      </pc:sldChg>
      <pc:sldChg chg="addSp delSp modSp add mod ord setBg delDesignElem">
        <pc:chgData name="Lamsal, Sid" userId="50b75335-716a-44d6-b9ac-66f8339b3170" providerId="ADAL" clId="{917109D3-F9F1-4736-A191-475124C48062}" dt="2023-05-31T01:06:12.306" v="7551" actId="1076"/>
        <pc:sldMkLst>
          <pc:docMk/>
          <pc:sldMk cId="3894334382" sldId="289"/>
        </pc:sldMkLst>
        <pc:spChg chg="mod">
          <ac:chgData name="Lamsal, Sid" userId="50b75335-716a-44d6-b9ac-66f8339b3170" providerId="ADAL" clId="{917109D3-F9F1-4736-A191-475124C48062}" dt="2023-05-31T01:05:52.318" v="7548" actId="1076"/>
          <ac:spMkLst>
            <pc:docMk/>
            <pc:sldMk cId="3894334382" sldId="289"/>
            <ac:spMk id="2" creationId="{7894EE68-FDE1-F48C-2CC5-6A13A3F33FF4}"/>
          </ac:spMkLst>
        </pc:spChg>
        <pc:spChg chg="del">
          <ac:chgData name="Lamsal, Sid" userId="50b75335-716a-44d6-b9ac-66f8339b3170" providerId="ADAL" clId="{917109D3-F9F1-4736-A191-475124C48062}" dt="2023-05-31T01:05:30.667" v="7524" actId="478"/>
          <ac:spMkLst>
            <pc:docMk/>
            <pc:sldMk cId="3894334382" sldId="289"/>
            <ac:spMk id="5" creationId="{C3466622-E325-CD0C-2703-4404A5339394}"/>
          </ac:spMkLst>
        </pc:spChg>
        <pc:spChg chg="del">
          <ac:chgData name="Lamsal, Sid" userId="50b75335-716a-44d6-b9ac-66f8339b3170" providerId="ADAL" clId="{917109D3-F9F1-4736-A191-475124C48062}" dt="2023-05-31T01:05:30.667" v="7524" actId="478"/>
          <ac:spMkLst>
            <pc:docMk/>
            <pc:sldMk cId="3894334382" sldId="289"/>
            <ac:spMk id="6" creationId="{7FACCC90-30D2-A988-9942-7751D14C6D2C}"/>
          </ac:spMkLst>
        </pc:spChg>
        <pc:spChg chg="del">
          <ac:chgData name="Lamsal, Sid" userId="50b75335-716a-44d6-b9ac-66f8339b3170" providerId="ADAL" clId="{917109D3-F9F1-4736-A191-475124C48062}" dt="2023-05-31T01:05:23.872" v="7522" actId="478"/>
          <ac:spMkLst>
            <pc:docMk/>
            <pc:sldMk cId="3894334382" sldId="289"/>
            <ac:spMk id="7" creationId="{2D5A4ADF-3C45-97C4-D580-58E9740BB895}"/>
          </ac:spMkLst>
        </pc:spChg>
        <pc:spChg chg="del">
          <ac:chgData name="Lamsal, Sid" userId="50b75335-716a-44d6-b9ac-66f8339b3170" providerId="ADAL" clId="{917109D3-F9F1-4736-A191-475124C48062}" dt="2023-05-31T01:05:30.667" v="7524" actId="478"/>
          <ac:spMkLst>
            <pc:docMk/>
            <pc:sldMk cId="3894334382" sldId="289"/>
            <ac:spMk id="8" creationId="{43138B0C-C0AE-2751-EEFF-709ADC57A54E}"/>
          </ac:spMkLst>
        </pc:spChg>
        <pc:spChg chg="del">
          <ac:chgData name="Lamsal, Sid" userId="50b75335-716a-44d6-b9ac-66f8339b3170" providerId="ADAL" clId="{917109D3-F9F1-4736-A191-475124C48062}" dt="2023-05-31T01:05:14.989" v="7518"/>
          <ac:spMkLst>
            <pc:docMk/>
            <pc:sldMk cId="3894334382" sldId="289"/>
            <ac:spMk id="9" creationId="{39E3965E-AC41-4711-9D10-E25ABB132D86}"/>
          </ac:spMkLst>
        </pc:spChg>
        <pc:spChg chg="del">
          <ac:chgData name="Lamsal, Sid" userId="50b75335-716a-44d6-b9ac-66f8339b3170" providerId="ADAL" clId="{917109D3-F9F1-4736-A191-475124C48062}" dt="2023-05-31T01:05:30.667" v="7524" actId="478"/>
          <ac:spMkLst>
            <pc:docMk/>
            <pc:sldMk cId="3894334382" sldId="289"/>
            <ac:spMk id="10" creationId="{269BA91B-F8F9-1D5D-8388-728C020B91CB}"/>
          </ac:spMkLst>
        </pc:spChg>
        <pc:spChg chg="del">
          <ac:chgData name="Lamsal, Sid" userId="50b75335-716a-44d6-b9ac-66f8339b3170" providerId="ADAL" clId="{917109D3-F9F1-4736-A191-475124C48062}" dt="2023-05-31T01:05:30.667" v="7524" actId="478"/>
          <ac:spMkLst>
            <pc:docMk/>
            <pc:sldMk cId="3894334382" sldId="289"/>
            <ac:spMk id="12" creationId="{CD135265-5659-6B0A-FA1F-71C85B2228CB}"/>
          </ac:spMkLst>
        </pc:spChg>
        <pc:spChg chg="del">
          <ac:chgData name="Lamsal, Sid" userId="50b75335-716a-44d6-b9ac-66f8339b3170" providerId="ADAL" clId="{917109D3-F9F1-4736-A191-475124C48062}" dt="2023-05-31T01:05:14.989" v="7518"/>
          <ac:spMkLst>
            <pc:docMk/>
            <pc:sldMk cId="3894334382" sldId="289"/>
            <ac:spMk id="13" creationId="{33428ACC-71EC-4171-9527-10983BA6B41D}"/>
          </ac:spMkLst>
        </pc:spChg>
        <pc:spChg chg="del">
          <ac:chgData name="Lamsal, Sid" userId="50b75335-716a-44d6-b9ac-66f8339b3170" providerId="ADAL" clId="{917109D3-F9F1-4736-A191-475124C48062}" dt="2023-05-31T01:05:30.667" v="7524" actId="478"/>
          <ac:spMkLst>
            <pc:docMk/>
            <pc:sldMk cId="3894334382" sldId="289"/>
            <ac:spMk id="14" creationId="{96EF96E5-28F2-3EF3-D294-28C03248791F}"/>
          </ac:spMkLst>
        </pc:spChg>
        <pc:spChg chg="del">
          <ac:chgData name="Lamsal, Sid" userId="50b75335-716a-44d6-b9ac-66f8339b3170" providerId="ADAL" clId="{917109D3-F9F1-4736-A191-475124C48062}" dt="2023-05-31T01:05:30.667" v="7524" actId="478"/>
          <ac:spMkLst>
            <pc:docMk/>
            <pc:sldMk cId="3894334382" sldId="289"/>
            <ac:spMk id="16" creationId="{A67FA5CE-0632-652D-15B8-2CF48FFD5313}"/>
          </ac:spMkLst>
        </pc:spChg>
        <pc:spChg chg="del">
          <ac:chgData name="Lamsal, Sid" userId="50b75335-716a-44d6-b9ac-66f8339b3170" providerId="ADAL" clId="{917109D3-F9F1-4736-A191-475124C48062}" dt="2023-05-31T01:05:14.989" v="7518"/>
          <ac:spMkLst>
            <pc:docMk/>
            <pc:sldMk cId="3894334382" sldId="289"/>
            <ac:spMk id="17" creationId="{8D4480B4-953D-41FA-9052-09AB3A026947}"/>
          </ac:spMkLst>
        </pc:spChg>
        <pc:spChg chg="del">
          <ac:chgData name="Lamsal, Sid" userId="50b75335-716a-44d6-b9ac-66f8339b3170" providerId="ADAL" clId="{917109D3-F9F1-4736-A191-475124C48062}" dt="2023-05-31T01:05:30.667" v="7524" actId="478"/>
          <ac:spMkLst>
            <pc:docMk/>
            <pc:sldMk cId="3894334382" sldId="289"/>
            <ac:spMk id="18" creationId="{E42574D2-F01C-E87D-A964-0C89E3AD1385}"/>
          </ac:spMkLst>
        </pc:spChg>
        <pc:spChg chg="del">
          <ac:chgData name="Lamsal, Sid" userId="50b75335-716a-44d6-b9ac-66f8339b3170" providerId="ADAL" clId="{917109D3-F9F1-4736-A191-475124C48062}" dt="2023-05-31T01:05:30.667" v="7524" actId="478"/>
          <ac:spMkLst>
            <pc:docMk/>
            <pc:sldMk cId="3894334382" sldId="289"/>
            <ac:spMk id="19" creationId="{1BA7D136-7E03-B933-9A35-446D654EA6B9}"/>
          </ac:spMkLst>
        </pc:spChg>
        <pc:spChg chg="del">
          <ac:chgData name="Lamsal, Sid" userId="50b75335-716a-44d6-b9ac-66f8339b3170" providerId="ADAL" clId="{917109D3-F9F1-4736-A191-475124C48062}" dt="2023-05-31T01:05:30.667" v="7524" actId="478"/>
          <ac:spMkLst>
            <pc:docMk/>
            <pc:sldMk cId="3894334382" sldId="289"/>
            <ac:spMk id="20" creationId="{36976133-3FBA-4072-D4FB-BB0417871818}"/>
          </ac:spMkLst>
        </pc:spChg>
        <pc:picChg chg="del">
          <ac:chgData name="Lamsal, Sid" userId="50b75335-716a-44d6-b9ac-66f8339b3170" providerId="ADAL" clId="{917109D3-F9F1-4736-A191-475124C48062}" dt="2023-05-31T01:05:26.669" v="7523" actId="478"/>
          <ac:picMkLst>
            <pc:docMk/>
            <pc:sldMk cId="3894334382" sldId="289"/>
            <ac:picMk id="4" creationId="{D8668191-33F0-C89C-37AF-939A2DE1436F}"/>
          </ac:picMkLst>
        </pc:picChg>
        <pc:picChg chg="add mod">
          <ac:chgData name="Lamsal, Sid" userId="50b75335-716a-44d6-b9ac-66f8339b3170" providerId="ADAL" clId="{917109D3-F9F1-4736-A191-475124C48062}" dt="2023-05-31T01:06:12.306" v="7551" actId="1076"/>
          <ac:picMkLst>
            <pc:docMk/>
            <pc:sldMk cId="3894334382" sldId="289"/>
            <ac:picMk id="21" creationId="{0CC41691-5ABE-7F1F-D948-A69B495D212B}"/>
          </ac:picMkLst>
        </pc:picChg>
        <pc:cxnChg chg="del">
          <ac:chgData name="Lamsal, Sid" userId="50b75335-716a-44d6-b9ac-66f8339b3170" providerId="ADAL" clId="{917109D3-F9F1-4736-A191-475124C48062}" dt="2023-05-31T01:05:14.989" v="7518"/>
          <ac:cxnSpMkLst>
            <pc:docMk/>
            <pc:sldMk cId="3894334382" sldId="289"/>
            <ac:cxnSpMk id="11" creationId="{1F5DC8C3-BA5F-4EED-BB9A-A14272BD82A1}"/>
          </ac:cxnSpMkLst>
        </pc:cxnChg>
        <pc:cxnChg chg="del">
          <ac:chgData name="Lamsal, Sid" userId="50b75335-716a-44d6-b9ac-66f8339b3170" providerId="ADAL" clId="{917109D3-F9F1-4736-A191-475124C48062}" dt="2023-05-31T01:05:14.989" v="7518"/>
          <ac:cxnSpMkLst>
            <pc:docMk/>
            <pc:sldMk cId="3894334382" sldId="289"/>
            <ac:cxnSpMk id="15" creationId="{BA22713B-ABB6-4391-97F9-0449A2B9B664}"/>
          </ac:cxnSpMkLst>
        </pc:cxnChg>
      </pc:sldChg>
      <pc:sldChg chg="addSp delSp modSp new mod setBg modClrScheme chgLayout">
        <pc:chgData name="Lamsal, Sid" userId="50b75335-716a-44d6-b9ac-66f8339b3170" providerId="ADAL" clId="{917109D3-F9F1-4736-A191-475124C48062}" dt="2023-05-31T22:44:27.611" v="7723" actId="1076"/>
        <pc:sldMkLst>
          <pc:docMk/>
          <pc:sldMk cId="1493725827" sldId="290"/>
        </pc:sldMkLst>
        <pc:spChg chg="add mod">
          <ac:chgData name="Lamsal, Sid" userId="50b75335-716a-44d6-b9ac-66f8339b3170" providerId="ADAL" clId="{917109D3-F9F1-4736-A191-475124C48062}" dt="2023-05-31T22:44:12.024" v="7718" actId="26606"/>
          <ac:spMkLst>
            <pc:docMk/>
            <pc:sldMk cId="1493725827" sldId="290"/>
            <ac:spMk id="2" creationId="{F094522B-4D01-BC0A-6FDC-FBE151E5E531}"/>
          </ac:spMkLst>
        </pc:spChg>
        <pc:spChg chg="add del mod">
          <ac:chgData name="Lamsal, Sid" userId="50b75335-716a-44d6-b9ac-66f8339b3170" providerId="ADAL" clId="{917109D3-F9F1-4736-A191-475124C48062}" dt="2023-05-31T22:08:26.793" v="7578" actId="22"/>
          <ac:spMkLst>
            <pc:docMk/>
            <pc:sldMk cId="1493725827" sldId="290"/>
            <ac:spMk id="3" creationId="{5FB8B393-9225-B110-0CB5-7BC5538F6E32}"/>
          </ac:spMkLst>
        </pc:spChg>
        <pc:spChg chg="add mod">
          <ac:chgData name="Lamsal, Sid" userId="50b75335-716a-44d6-b9ac-66f8339b3170" providerId="ADAL" clId="{917109D3-F9F1-4736-A191-475124C48062}" dt="2023-05-31T22:44:12.024" v="7718" actId="26606"/>
          <ac:spMkLst>
            <pc:docMk/>
            <pc:sldMk cId="1493725827" sldId="290"/>
            <ac:spMk id="6" creationId="{99A78855-30E1-56F8-CE28-A66F74C0F5D5}"/>
          </ac:spMkLst>
        </pc:spChg>
        <pc:spChg chg="add del mod">
          <ac:chgData name="Lamsal, Sid" userId="50b75335-716a-44d6-b9ac-66f8339b3170" providerId="ADAL" clId="{917109D3-F9F1-4736-A191-475124C48062}" dt="2023-05-31T22:44:06.611" v="7716" actId="478"/>
          <ac:spMkLst>
            <pc:docMk/>
            <pc:sldMk cId="1493725827" sldId="290"/>
            <ac:spMk id="8" creationId="{4D3AED82-C09C-DDDF-47FF-3DBB56D669E0}"/>
          </ac:spMkLst>
        </pc:spChg>
        <pc:spChg chg="add">
          <ac:chgData name="Lamsal, Sid" userId="50b75335-716a-44d6-b9ac-66f8339b3170" providerId="ADAL" clId="{917109D3-F9F1-4736-A191-475124C48062}" dt="2023-05-31T22:44:12.024" v="7718" actId="26606"/>
          <ac:spMkLst>
            <pc:docMk/>
            <pc:sldMk cId="1493725827" sldId="290"/>
            <ac:spMk id="15" creationId="{F64BBAA4-C62B-4146-B49F-FE4CC4655EE0}"/>
          </ac:spMkLst>
        </pc:spChg>
        <pc:spChg chg="add">
          <ac:chgData name="Lamsal, Sid" userId="50b75335-716a-44d6-b9ac-66f8339b3170" providerId="ADAL" clId="{917109D3-F9F1-4736-A191-475124C48062}" dt="2023-05-31T22:44:12.024" v="7718" actId="26606"/>
          <ac:spMkLst>
            <pc:docMk/>
            <pc:sldMk cId="1493725827" sldId="290"/>
            <ac:spMk id="19" creationId="{6BF36B24-6632-4516-9692-731462896C1F}"/>
          </ac:spMkLst>
        </pc:spChg>
        <pc:picChg chg="add del mod ord">
          <ac:chgData name="Lamsal, Sid" userId="50b75335-716a-44d6-b9ac-66f8339b3170" providerId="ADAL" clId="{917109D3-F9F1-4736-A191-475124C48062}" dt="2023-05-31T22:44:02.205" v="7714" actId="478"/>
          <ac:picMkLst>
            <pc:docMk/>
            <pc:sldMk cId="1493725827" sldId="290"/>
            <ac:picMk id="5" creationId="{75558789-349A-79CE-EB9F-05FB720B73D5}"/>
          </ac:picMkLst>
        </pc:picChg>
        <pc:picChg chg="add mod">
          <ac:chgData name="Lamsal, Sid" userId="50b75335-716a-44d6-b9ac-66f8339b3170" providerId="ADAL" clId="{917109D3-F9F1-4736-A191-475124C48062}" dt="2023-05-31T22:44:27.611" v="7723" actId="1076"/>
          <ac:picMkLst>
            <pc:docMk/>
            <pc:sldMk cId="1493725827" sldId="290"/>
            <ac:picMk id="10" creationId="{3BB62ED3-C7C5-644B-5DAF-BEF55B6BD8C0}"/>
          </ac:picMkLst>
        </pc:picChg>
        <pc:cxnChg chg="add">
          <ac:chgData name="Lamsal, Sid" userId="50b75335-716a-44d6-b9ac-66f8339b3170" providerId="ADAL" clId="{917109D3-F9F1-4736-A191-475124C48062}" dt="2023-05-31T22:44:12.024" v="7718" actId="26606"/>
          <ac:cxnSpMkLst>
            <pc:docMk/>
            <pc:sldMk cId="1493725827" sldId="290"/>
            <ac:cxnSpMk id="17" creationId="{EEB57AA8-F021-480C-A9E2-F89913313611}"/>
          </ac:cxnSpMkLst>
        </pc:cxnChg>
      </pc:sldChg>
      <pc:sldChg chg="new del">
        <pc:chgData name="Lamsal, Sid" userId="50b75335-716a-44d6-b9ac-66f8339b3170" providerId="ADAL" clId="{917109D3-F9F1-4736-A191-475124C48062}" dt="2023-05-31T22:46:12.324" v="7764" actId="47"/>
        <pc:sldMkLst>
          <pc:docMk/>
          <pc:sldMk cId="2854174030" sldId="291"/>
        </pc:sldMkLst>
      </pc:sldChg>
      <pc:sldChg chg="addSp delSp modSp add mod setBg delDesignElem">
        <pc:chgData name="Lamsal, Sid" userId="50b75335-716a-44d6-b9ac-66f8339b3170" providerId="ADAL" clId="{917109D3-F9F1-4736-A191-475124C48062}" dt="2023-05-31T22:45:50.829" v="7758" actId="20577"/>
        <pc:sldMkLst>
          <pc:docMk/>
          <pc:sldMk cId="1569641521" sldId="292"/>
        </pc:sldMkLst>
        <pc:spChg chg="mod">
          <ac:chgData name="Lamsal, Sid" userId="50b75335-716a-44d6-b9ac-66f8339b3170" providerId="ADAL" clId="{917109D3-F9F1-4736-A191-475124C48062}" dt="2023-05-31T22:45:37.993" v="7755" actId="14100"/>
          <ac:spMkLst>
            <pc:docMk/>
            <pc:sldMk cId="1569641521" sldId="292"/>
            <ac:spMk id="2" creationId="{F094522B-4D01-BC0A-6FDC-FBE151E5E531}"/>
          </ac:spMkLst>
        </pc:spChg>
        <pc:spChg chg="mod">
          <ac:chgData name="Lamsal, Sid" userId="50b75335-716a-44d6-b9ac-66f8339b3170" providerId="ADAL" clId="{917109D3-F9F1-4736-A191-475124C48062}" dt="2023-05-31T22:45:50.829" v="7758" actId="20577"/>
          <ac:spMkLst>
            <pc:docMk/>
            <pc:sldMk cId="1569641521" sldId="292"/>
            <ac:spMk id="6" creationId="{99A78855-30E1-56F8-CE28-A66F74C0F5D5}"/>
          </ac:spMkLst>
        </pc:spChg>
        <pc:spChg chg="add">
          <ac:chgData name="Lamsal, Sid" userId="50b75335-716a-44d6-b9ac-66f8339b3170" providerId="ADAL" clId="{917109D3-F9F1-4736-A191-475124C48062}" dt="2023-05-31T22:45:17.341" v="7751" actId="26606"/>
          <ac:spMkLst>
            <pc:docMk/>
            <pc:sldMk cId="1569641521" sldId="292"/>
            <ac:spMk id="8" creationId="{6BF36B24-6632-4516-9692-731462896C1F}"/>
          </ac:spMkLst>
        </pc:spChg>
        <pc:spChg chg="add">
          <ac:chgData name="Lamsal, Sid" userId="50b75335-716a-44d6-b9ac-66f8339b3170" providerId="ADAL" clId="{917109D3-F9F1-4736-A191-475124C48062}" dt="2023-05-31T22:45:17.341" v="7751" actId="26606"/>
          <ac:spMkLst>
            <pc:docMk/>
            <pc:sldMk cId="1569641521" sldId="292"/>
            <ac:spMk id="11" creationId="{F64BBAA4-C62B-4146-B49F-FE4CC4655EE0}"/>
          </ac:spMkLst>
        </pc:spChg>
        <pc:spChg chg="del">
          <ac:chgData name="Lamsal, Sid" userId="50b75335-716a-44d6-b9ac-66f8339b3170" providerId="ADAL" clId="{917109D3-F9F1-4736-A191-475124C48062}" dt="2023-05-31T22:44:32.142" v="7725"/>
          <ac:spMkLst>
            <pc:docMk/>
            <pc:sldMk cId="1569641521" sldId="292"/>
            <ac:spMk id="15" creationId="{F64BBAA4-C62B-4146-B49F-FE4CC4655EE0}"/>
          </ac:spMkLst>
        </pc:spChg>
        <pc:spChg chg="del">
          <ac:chgData name="Lamsal, Sid" userId="50b75335-716a-44d6-b9ac-66f8339b3170" providerId="ADAL" clId="{917109D3-F9F1-4736-A191-475124C48062}" dt="2023-05-31T22:44:32.142" v="7725"/>
          <ac:spMkLst>
            <pc:docMk/>
            <pc:sldMk cId="1569641521" sldId="292"/>
            <ac:spMk id="19" creationId="{6BF36B24-6632-4516-9692-731462896C1F}"/>
          </ac:spMkLst>
        </pc:spChg>
        <pc:picChg chg="add mod">
          <ac:chgData name="Lamsal, Sid" userId="50b75335-716a-44d6-b9ac-66f8339b3170" providerId="ADAL" clId="{917109D3-F9F1-4736-A191-475124C48062}" dt="2023-05-31T22:45:29.260" v="7753" actId="962"/>
          <ac:picMkLst>
            <pc:docMk/>
            <pc:sldMk cId="1569641521" sldId="292"/>
            <ac:picMk id="4" creationId="{4D108C45-8085-E6F1-BE57-6C8A75740E84}"/>
          </ac:picMkLst>
        </pc:picChg>
        <pc:picChg chg="del">
          <ac:chgData name="Lamsal, Sid" userId="50b75335-716a-44d6-b9ac-66f8339b3170" providerId="ADAL" clId="{917109D3-F9F1-4736-A191-475124C48062}" dt="2023-05-31T22:45:13.833" v="7749" actId="478"/>
          <ac:picMkLst>
            <pc:docMk/>
            <pc:sldMk cId="1569641521" sldId="292"/>
            <ac:picMk id="10" creationId="{3BB62ED3-C7C5-644B-5DAF-BEF55B6BD8C0}"/>
          </ac:picMkLst>
        </pc:picChg>
        <pc:cxnChg chg="add">
          <ac:chgData name="Lamsal, Sid" userId="50b75335-716a-44d6-b9ac-66f8339b3170" providerId="ADAL" clId="{917109D3-F9F1-4736-A191-475124C48062}" dt="2023-05-31T22:45:17.341" v="7751" actId="26606"/>
          <ac:cxnSpMkLst>
            <pc:docMk/>
            <pc:sldMk cId="1569641521" sldId="292"/>
            <ac:cxnSpMk id="13" creationId="{EEB57AA8-F021-480C-A9E2-F89913313611}"/>
          </ac:cxnSpMkLst>
        </pc:cxnChg>
        <pc:cxnChg chg="del">
          <ac:chgData name="Lamsal, Sid" userId="50b75335-716a-44d6-b9ac-66f8339b3170" providerId="ADAL" clId="{917109D3-F9F1-4736-A191-475124C48062}" dt="2023-05-31T22:44:32.142" v="7725"/>
          <ac:cxnSpMkLst>
            <pc:docMk/>
            <pc:sldMk cId="1569641521" sldId="292"/>
            <ac:cxnSpMk id="17" creationId="{EEB57AA8-F021-480C-A9E2-F89913313611}"/>
          </ac:cxnSpMkLst>
        </pc:cxnChg>
      </pc:sldChg>
      <pc:sldChg chg="addSp delSp modSp new del mod modClrScheme chgLayout">
        <pc:chgData name="Lamsal, Sid" userId="50b75335-716a-44d6-b9ac-66f8339b3170" providerId="ADAL" clId="{917109D3-F9F1-4736-A191-475124C48062}" dt="2023-05-31T22:43:19.660" v="7707" actId="680"/>
        <pc:sldMkLst>
          <pc:docMk/>
          <pc:sldMk cId="4023186210" sldId="292"/>
        </pc:sldMkLst>
        <pc:spChg chg="add del mod ord">
          <ac:chgData name="Lamsal, Sid" userId="50b75335-716a-44d6-b9ac-66f8339b3170" providerId="ADAL" clId="{917109D3-F9F1-4736-A191-475124C48062}" dt="2023-05-31T22:43:18.478" v="7706" actId="700"/>
          <ac:spMkLst>
            <pc:docMk/>
            <pc:sldMk cId="4023186210" sldId="292"/>
            <ac:spMk id="2" creationId="{C1CE6A25-9696-682F-A281-FC28A5BC13B6}"/>
          </ac:spMkLst>
        </pc:spChg>
        <pc:spChg chg="add del mod ord">
          <ac:chgData name="Lamsal, Sid" userId="50b75335-716a-44d6-b9ac-66f8339b3170" providerId="ADAL" clId="{917109D3-F9F1-4736-A191-475124C48062}" dt="2023-05-31T22:43:18.478" v="7706" actId="700"/>
          <ac:spMkLst>
            <pc:docMk/>
            <pc:sldMk cId="4023186210" sldId="292"/>
            <ac:spMk id="3" creationId="{DEC3455A-6FDB-75BB-75F6-44D852FEA709}"/>
          </ac:spMkLst>
        </pc:spChg>
        <pc:spChg chg="add del mod ord">
          <ac:chgData name="Lamsal, Sid" userId="50b75335-716a-44d6-b9ac-66f8339b3170" providerId="ADAL" clId="{917109D3-F9F1-4736-A191-475124C48062}" dt="2023-05-31T22:43:18.478" v="7706" actId="700"/>
          <ac:spMkLst>
            <pc:docMk/>
            <pc:sldMk cId="4023186210" sldId="292"/>
            <ac:spMk id="4" creationId="{EB32826F-DA74-4B18-EA82-70635FB5D72B}"/>
          </ac:spMkLst>
        </pc:spChg>
        <pc:spChg chg="add del mod ord">
          <ac:chgData name="Lamsal, Sid" userId="50b75335-716a-44d6-b9ac-66f8339b3170" providerId="ADAL" clId="{917109D3-F9F1-4736-A191-475124C48062}" dt="2023-05-31T22:43:18.478" v="7706" actId="700"/>
          <ac:spMkLst>
            <pc:docMk/>
            <pc:sldMk cId="4023186210" sldId="292"/>
            <ac:spMk id="5" creationId="{121B8521-3134-E0EA-97F2-0D9F08BC6642}"/>
          </ac:spMkLst>
        </pc:spChg>
      </pc:sldChg>
      <pc:sldChg chg="addSp delSp modSp add mod setBg delDesignElem">
        <pc:chgData name="Lamsal, Sid" userId="50b75335-716a-44d6-b9ac-66f8339b3170" providerId="ADAL" clId="{917109D3-F9F1-4736-A191-475124C48062}" dt="2023-05-31T22:47:39.716" v="7787" actId="27614"/>
        <pc:sldMkLst>
          <pc:docMk/>
          <pc:sldMk cId="2889710405" sldId="293"/>
        </pc:sldMkLst>
        <pc:spChg chg="mod">
          <ac:chgData name="Lamsal, Sid" userId="50b75335-716a-44d6-b9ac-66f8339b3170" providerId="ADAL" clId="{917109D3-F9F1-4736-A191-475124C48062}" dt="2023-05-31T22:47:37.355" v="7786" actId="26606"/>
          <ac:spMkLst>
            <pc:docMk/>
            <pc:sldMk cId="2889710405" sldId="293"/>
            <ac:spMk id="2" creationId="{F094522B-4D01-BC0A-6FDC-FBE151E5E531}"/>
          </ac:spMkLst>
        </pc:spChg>
        <pc:spChg chg="mod">
          <ac:chgData name="Lamsal, Sid" userId="50b75335-716a-44d6-b9ac-66f8339b3170" providerId="ADAL" clId="{917109D3-F9F1-4736-A191-475124C48062}" dt="2023-05-31T22:47:37.355" v="7786" actId="26606"/>
          <ac:spMkLst>
            <pc:docMk/>
            <pc:sldMk cId="2889710405" sldId="293"/>
            <ac:spMk id="6" creationId="{99A78855-30E1-56F8-CE28-A66F74C0F5D5}"/>
          </ac:spMkLst>
        </pc:spChg>
        <pc:spChg chg="del">
          <ac:chgData name="Lamsal, Sid" userId="50b75335-716a-44d6-b9ac-66f8339b3170" providerId="ADAL" clId="{917109D3-F9F1-4736-A191-475124C48062}" dt="2023-05-31T22:46:09.724" v="7763"/>
          <ac:spMkLst>
            <pc:docMk/>
            <pc:sldMk cId="2889710405" sldId="293"/>
            <ac:spMk id="8" creationId="{6BF36B24-6632-4516-9692-731462896C1F}"/>
          </ac:spMkLst>
        </pc:spChg>
        <pc:spChg chg="add">
          <ac:chgData name="Lamsal, Sid" userId="50b75335-716a-44d6-b9ac-66f8339b3170" providerId="ADAL" clId="{917109D3-F9F1-4736-A191-475124C48062}" dt="2023-05-31T22:47:37.355" v="7786" actId="26606"/>
          <ac:spMkLst>
            <pc:docMk/>
            <pc:sldMk cId="2889710405" sldId="293"/>
            <ac:spMk id="9" creationId="{873ECEC8-0F24-45B8-950F-35FC94BCEAC8}"/>
          </ac:spMkLst>
        </pc:spChg>
        <pc:spChg chg="del">
          <ac:chgData name="Lamsal, Sid" userId="50b75335-716a-44d6-b9ac-66f8339b3170" providerId="ADAL" clId="{917109D3-F9F1-4736-A191-475124C48062}" dt="2023-05-31T22:46:09.724" v="7763"/>
          <ac:spMkLst>
            <pc:docMk/>
            <pc:sldMk cId="2889710405" sldId="293"/>
            <ac:spMk id="11" creationId="{F64BBAA4-C62B-4146-B49F-FE4CC4655EE0}"/>
          </ac:spMkLst>
        </pc:spChg>
        <pc:spChg chg="add">
          <ac:chgData name="Lamsal, Sid" userId="50b75335-716a-44d6-b9ac-66f8339b3170" providerId="ADAL" clId="{917109D3-F9F1-4736-A191-475124C48062}" dt="2023-05-31T22:47:37.355" v="7786" actId="26606"/>
          <ac:spMkLst>
            <pc:docMk/>
            <pc:sldMk cId="2889710405" sldId="293"/>
            <ac:spMk id="15" creationId="{8B53612E-ADB2-4457-9688-89506397AF28}"/>
          </ac:spMkLst>
        </pc:spChg>
        <pc:picChg chg="del">
          <ac:chgData name="Lamsal, Sid" userId="50b75335-716a-44d6-b9ac-66f8339b3170" providerId="ADAL" clId="{917109D3-F9F1-4736-A191-475124C48062}" dt="2023-05-31T22:47:05.492" v="7783" actId="478"/>
          <ac:picMkLst>
            <pc:docMk/>
            <pc:sldMk cId="2889710405" sldId="293"/>
            <ac:picMk id="4" creationId="{4D108C45-8085-E6F1-BE57-6C8A75740E84}"/>
          </ac:picMkLst>
        </pc:picChg>
        <pc:picChg chg="add mod">
          <ac:chgData name="Lamsal, Sid" userId="50b75335-716a-44d6-b9ac-66f8339b3170" providerId="ADAL" clId="{917109D3-F9F1-4736-A191-475124C48062}" dt="2023-05-31T22:47:39.716" v="7787" actId="27614"/>
          <ac:picMkLst>
            <pc:docMk/>
            <pc:sldMk cId="2889710405" sldId="293"/>
            <ac:picMk id="5" creationId="{375BE9C8-67C7-3CE0-9447-EF98DD20A5F3}"/>
          </ac:picMkLst>
        </pc:picChg>
        <pc:cxnChg chg="add">
          <ac:chgData name="Lamsal, Sid" userId="50b75335-716a-44d6-b9ac-66f8339b3170" providerId="ADAL" clId="{917109D3-F9F1-4736-A191-475124C48062}" dt="2023-05-31T22:47:37.355" v="7786" actId="26606"/>
          <ac:cxnSpMkLst>
            <pc:docMk/>
            <pc:sldMk cId="2889710405" sldId="293"/>
            <ac:cxnSpMk id="10" creationId="{89EB8C68-FF1B-4849-867B-32D29B19F102}"/>
          </ac:cxnSpMkLst>
        </pc:cxnChg>
        <pc:cxnChg chg="del">
          <ac:chgData name="Lamsal, Sid" userId="50b75335-716a-44d6-b9ac-66f8339b3170" providerId="ADAL" clId="{917109D3-F9F1-4736-A191-475124C48062}" dt="2023-05-31T22:46:09.724" v="7763"/>
          <ac:cxnSpMkLst>
            <pc:docMk/>
            <pc:sldMk cId="2889710405" sldId="293"/>
            <ac:cxnSpMk id="13" creationId="{EEB57AA8-F021-480C-A9E2-F89913313611}"/>
          </ac:cxnSpMkLst>
        </pc:cxnChg>
      </pc:sldChg>
      <pc:sldChg chg="addSp delSp add del setBg delDesignElem">
        <pc:chgData name="Lamsal, Sid" userId="50b75335-716a-44d6-b9ac-66f8339b3170" providerId="ADAL" clId="{917109D3-F9F1-4736-A191-475124C48062}" dt="2023-05-31T22:46:05.574" v="7761"/>
        <pc:sldMkLst>
          <pc:docMk/>
          <pc:sldMk cId="3933883714" sldId="293"/>
        </pc:sldMkLst>
        <pc:spChg chg="add del">
          <ac:chgData name="Lamsal, Sid" userId="50b75335-716a-44d6-b9ac-66f8339b3170" providerId="ADAL" clId="{917109D3-F9F1-4736-A191-475124C48062}" dt="2023-05-31T22:46:05.574" v="7761"/>
          <ac:spMkLst>
            <pc:docMk/>
            <pc:sldMk cId="3933883714" sldId="293"/>
            <ac:spMk id="8" creationId="{6BF36B24-6632-4516-9692-731462896C1F}"/>
          </ac:spMkLst>
        </pc:spChg>
        <pc:spChg chg="add del">
          <ac:chgData name="Lamsal, Sid" userId="50b75335-716a-44d6-b9ac-66f8339b3170" providerId="ADAL" clId="{917109D3-F9F1-4736-A191-475124C48062}" dt="2023-05-31T22:46:05.574" v="7761"/>
          <ac:spMkLst>
            <pc:docMk/>
            <pc:sldMk cId="3933883714" sldId="293"/>
            <ac:spMk id="11" creationId="{F64BBAA4-C62B-4146-B49F-FE4CC4655EE0}"/>
          </ac:spMkLst>
        </pc:spChg>
        <pc:cxnChg chg="add del">
          <ac:chgData name="Lamsal, Sid" userId="50b75335-716a-44d6-b9ac-66f8339b3170" providerId="ADAL" clId="{917109D3-F9F1-4736-A191-475124C48062}" dt="2023-05-31T22:46:05.574" v="7761"/>
          <ac:cxnSpMkLst>
            <pc:docMk/>
            <pc:sldMk cId="3933883714" sldId="293"/>
            <ac:cxnSpMk id="13" creationId="{EEB57AA8-F021-480C-A9E2-F89913313611}"/>
          </ac:cxnSpMkLst>
        </pc:cxnChg>
      </pc:sldChg>
      <pc:sldChg chg="addSp delSp modSp new mod modClrScheme chgLayout">
        <pc:chgData name="Lamsal, Sid" userId="50b75335-716a-44d6-b9ac-66f8339b3170" providerId="ADAL" clId="{917109D3-F9F1-4736-A191-475124C48062}" dt="2023-06-01T02:44:02.648" v="8082" actId="1076"/>
        <pc:sldMkLst>
          <pc:docMk/>
          <pc:sldMk cId="2575339885" sldId="294"/>
        </pc:sldMkLst>
        <pc:spChg chg="mod ord">
          <ac:chgData name="Lamsal, Sid" userId="50b75335-716a-44d6-b9ac-66f8339b3170" providerId="ADAL" clId="{917109D3-F9F1-4736-A191-475124C48062}" dt="2023-06-01T02:41:47.603" v="8056" actId="1076"/>
          <ac:spMkLst>
            <pc:docMk/>
            <pc:sldMk cId="2575339885" sldId="294"/>
            <ac:spMk id="2" creationId="{A2C1EBB7-DDB4-0FC3-8202-59F73350E431}"/>
          </ac:spMkLst>
        </pc:spChg>
        <pc:spChg chg="del">
          <ac:chgData name="Lamsal, Sid" userId="50b75335-716a-44d6-b9ac-66f8339b3170" providerId="ADAL" clId="{917109D3-F9F1-4736-A191-475124C48062}" dt="2023-06-01T02:34:53.304" v="8042" actId="478"/>
          <ac:spMkLst>
            <pc:docMk/>
            <pc:sldMk cId="2575339885" sldId="294"/>
            <ac:spMk id="3" creationId="{2CF52059-58B0-63D0-638A-89134AAFDB84}"/>
          </ac:spMkLst>
        </pc:spChg>
        <pc:picChg chg="add mod">
          <ac:chgData name="Lamsal, Sid" userId="50b75335-716a-44d6-b9ac-66f8339b3170" providerId="ADAL" clId="{917109D3-F9F1-4736-A191-475124C48062}" dt="2023-06-01T02:44:02.648" v="8082" actId="1076"/>
          <ac:picMkLst>
            <pc:docMk/>
            <pc:sldMk cId="2575339885" sldId="294"/>
            <ac:picMk id="5" creationId="{BCE072AF-66F0-7480-1432-6CCFF9A60242}"/>
          </ac:picMkLst>
        </pc:picChg>
        <pc:picChg chg="add mod">
          <ac:chgData name="Lamsal, Sid" userId="50b75335-716a-44d6-b9ac-66f8339b3170" providerId="ADAL" clId="{917109D3-F9F1-4736-A191-475124C48062}" dt="2023-06-01T02:41:58.001" v="8062" actId="1076"/>
          <ac:picMkLst>
            <pc:docMk/>
            <pc:sldMk cId="2575339885" sldId="294"/>
            <ac:picMk id="7" creationId="{9B8DBA2A-9379-4CE8-1A49-4A20EA00440A}"/>
          </ac:picMkLst>
        </pc:picChg>
        <pc:picChg chg="add mod">
          <ac:chgData name="Lamsal, Sid" userId="50b75335-716a-44d6-b9ac-66f8339b3170" providerId="ADAL" clId="{917109D3-F9F1-4736-A191-475124C48062}" dt="2023-06-01T02:44:00.224" v="8081" actId="14100"/>
          <ac:picMkLst>
            <pc:docMk/>
            <pc:sldMk cId="2575339885" sldId="294"/>
            <ac:picMk id="9" creationId="{3E3AE088-D827-C79B-9BF1-B944F0EED583}"/>
          </ac:picMkLst>
        </pc:picChg>
        <pc:picChg chg="add mod">
          <ac:chgData name="Lamsal, Sid" userId="50b75335-716a-44d6-b9ac-66f8339b3170" providerId="ADAL" clId="{917109D3-F9F1-4736-A191-475124C48062}" dt="2023-06-01T02:43:33.384" v="8076" actId="1076"/>
          <ac:picMkLst>
            <pc:docMk/>
            <pc:sldMk cId="2575339885" sldId="294"/>
            <ac:picMk id="11" creationId="{E800B365-94DA-49D0-A2B7-75FAAD051669}"/>
          </ac:picMkLst>
        </pc:picChg>
        <pc:picChg chg="add mod">
          <ac:chgData name="Lamsal, Sid" userId="50b75335-716a-44d6-b9ac-66f8339b3170" providerId="ADAL" clId="{917109D3-F9F1-4736-A191-475124C48062}" dt="2023-06-01T02:43:45.041" v="8078" actId="14100"/>
          <ac:picMkLst>
            <pc:docMk/>
            <pc:sldMk cId="2575339885" sldId="294"/>
            <ac:picMk id="13" creationId="{B8EA6E04-0E5A-F5F0-CCDA-ED1CCEA663E3}"/>
          </ac:picMkLst>
        </pc:picChg>
      </pc:sldChg>
      <pc:sldChg chg="new del">
        <pc:chgData name="Lamsal, Sid" userId="50b75335-716a-44d6-b9ac-66f8339b3170" providerId="ADAL" clId="{917109D3-F9F1-4736-A191-475124C48062}" dt="2023-06-01T02:31:54.578" v="7816" actId="2696"/>
        <pc:sldMkLst>
          <pc:docMk/>
          <pc:sldMk cId="1068074670" sldId="295"/>
        </pc:sldMkLst>
      </pc:sldChg>
      <pc:sldChg chg="addSp delSp modSp add mod">
        <pc:chgData name="Lamsal, Sid" userId="50b75335-716a-44d6-b9ac-66f8339b3170" providerId="ADAL" clId="{917109D3-F9F1-4736-A191-475124C48062}" dt="2023-06-01T02:34:15.218" v="8028" actId="1076"/>
        <pc:sldMkLst>
          <pc:docMk/>
          <pc:sldMk cId="3587800006" sldId="295"/>
        </pc:sldMkLst>
        <pc:spChg chg="mod">
          <ac:chgData name="Lamsal, Sid" userId="50b75335-716a-44d6-b9ac-66f8339b3170" providerId="ADAL" clId="{917109D3-F9F1-4736-A191-475124C48062}" dt="2023-06-01T02:32:09.157" v="7837" actId="20577"/>
          <ac:spMkLst>
            <pc:docMk/>
            <pc:sldMk cId="3587800006" sldId="295"/>
            <ac:spMk id="2" creationId="{F094522B-4D01-BC0A-6FDC-FBE151E5E531}"/>
          </ac:spMkLst>
        </pc:spChg>
        <pc:spChg chg="mod">
          <ac:chgData name="Lamsal, Sid" userId="50b75335-716a-44d6-b9ac-66f8339b3170" providerId="ADAL" clId="{917109D3-F9F1-4736-A191-475124C48062}" dt="2023-06-01T02:33:39.319" v="8025" actId="5793"/>
          <ac:spMkLst>
            <pc:docMk/>
            <pc:sldMk cId="3587800006" sldId="295"/>
            <ac:spMk id="6" creationId="{99A78855-30E1-56F8-CE28-A66F74C0F5D5}"/>
          </ac:spMkLst>
        </pc:spChg>
        <pc:picChg chg="add mod">
          <ac:chgData name="Lamsal, Sid" userId="50b75335-716a-44d6-b9ac-66f8339b3170" providerId="ADAL" clId="{917109D3-F9F1-4736-A191-475124C48062}" dt="2023-06-01T02:34:15.218" v="8028" actId="1076"/>
          <ac:picMkLst>
            <pc:docMk/>
            <pc:sldMk cId="3587800006" sldId="295"/>
            <ac:picMk id="4" creationId="{C6D26188-BE20-B120-6E53-8F41F364ACF5}"/>
          </ac:picMkLst>
        </pc:picChg>
        <pc:picChg chg="del">
          <ac:chgData name="Lamsal, Sid" userId="50b75335-716a-44d6-b9ac-66f8339b3170" providerId="ADAL" clId="{917109D3-F9F1-4736-A191-475124C48062}" dt="2023-06-01T02:32:16.765" v="7838" actId="478"/>
          <ac:picMkLst>
            <pc:docMk/>
            <pc:sldMk cId="3587800006" sldId="295"/>
            <ac:picMk id="5" creationId="{375BE9C8-67C7-3CE0-9447-EF98DD20A5F3}"/>
          </ac:picMkLst>
        </pc:picChg>
      </pc:sldChg>
      <pc:sldChg chg="new del">
        <pc:chgData name="Lamsal, Sid" userId="50b75335-716a-44d6-b9ac-66f8339b3170" providerId="ADAL" clId="{917109D3-F9F1-4736-A191-475124C48062}" dt="2023-06-01T02:44:55.362" v="8092" actId="47"/>
        <pc:sldMkLst>
          <pc:docMk/>
          <pc:sldMk cId="3217590692" sldId="296"/>
        </pc:sldMkLst>
      </pc:sldChg>
      <pc:sldChg chg="addSp delSp modSp add del mod">
        <pc:chgData name="Lamsal, Sid" userId="50b75335-716a-44d6-b9ac-66f8339b3170" providerId="ADAL" clId="{917109D3-F9F1-4736-A191-475124C48062}" dt="2023-06-01T03:26:07.864" v="8541" actId="2696"/>
        <pc:sldMkLst>
          <pc:docMk/>
          <pc:sldMk cId="553156501" sldId="297"/>
        </pc:sldMkLst>
        <pc:spChg chg="mod">
          <ac:chgData name="Lamsal, Sid" userId="50b75335-716a-44d6-b9ac-66f8339b3170" providerId="ADAL" clId="{917109D3-F9F1-4736-A191-475124C48062}" dt="2023-06-01T02:45:03.524" v="8103" actId="20577"/>
          <ac:spMkLst>
            <pc:docMk/>
            <pc:sldMk cId="553156501" sldId="297"/>
            <ac:spMk id="2" creationId="{A2C1EBB7-DDB4-0FC3-8202-59F73350E431}"/>
          </ac:spMkLst>
        </pc:spChg>
        <pc:picChg chg="add mod">
          <ac:chgData name="Lamsal, Sid" userId="50b75335-716a-44d6-b9ac-66f8339b3170" providerId="ADAL" clId="{917109D3-F9F1-4736-A191-475124C48062}" dt="2023-06-01T03:22:45.557" v="8524" actId="14826"/>
          <ac:picMkLst>
            <pc:docMk/>
            <pc:sldMk cId="553156501" sldId="297"/>
            <ac:picMk id="4" creationId="{69E429D6-90E0-30FC-4015-988E7AB167DF}"/>
          </ac:picMkLst>
        </pc:picChg>
        <pc:picChg chg="del">
          <ac:chgData name="Lamsal, Sid" userId="50b75335-716a-44d6-b9ac-66f8339b3170" providerId="ADAL" clId="{917109D3-F9F1-4736-A191-475124C48062}" dt="2023-06-01T02:44:43.476" v="8088" actId="478"/>
          <ac:picMkLst>
            <pc:docMk/>
            <pc:sldMk cId="553156501" sldId="297"/>
            <ac:picMk id="5" creationId="{BCE072AF-66F0-7480-1432-6CCFF9A60242}"/>
          </ac:picMkLst>
        </pc:picChg>
        <pc:picChg chg="del">
          <ac:chgData name="Lamsal, Sid" userId="50b75335-716a-44d6-b9ac-66f8339b3170" providerId="ADAL" clId="{917109D3-F9F1-4736-A191-475124C48062}" dt="2023-06-01T02:44:42.314" v="8086" actId="478"/>
          <ac:picMkLst>
            <pc:docMk/>
            <pc:sldMk cId="553156501" sldId="297"/>
            <ac:picMk id="7" creationId="{9B8DBA2A-9379-4CE8-1A49-4A20EA00440A}"/>
          </ac:picMkLst>
        </pc:picChg>
        <pc:picChg chg="add mod">
          <ac:chgData name="Lamsal, Sid" userId="50b75335-716a-44d6-b9ac-66f8339b3170" providerId="ADAL" clId="{917109D3-F9F1-4736-A191-475124C48062}" dt="2023-06-01T03:19:59.768" v="8512" actId="14100"/>
          <ac:picMkLst>
            <pc:docMk/>
            <pc:sldMk cId="553156501" sldId="297"/>
            <ac:picMk id="8" creationId="{FB61E916-9BD2-AE30-9E67-120C8B1C3333}"/>
          </ac:picMkLst>
        </pc:picChg>
        <pc:picChg chg="del">
          <ac:chgData name="Lamsal, Sid" userId="50b75335-716a-44d6-b9ac-66f8339b3170" providerId="ADAL" clId="{917109D3-F9F1-4736-A191-475124C48062}" dt="2023-06-01T02:44:44.278" v="8089" actId="478"/>
          <ac:picMkLst>
            <pc:docMk/>
            <pc:sldMk cId="553156501" sldId="297"/>
            <ac:picMk id="9" creationId="{3E3AE088-D827-C79B-9BF1-B944F0EED583}"/>
          </ac:picMkLst>
        </pc:picChg>
        <pc:picChg chg="del">
          <ac:chgData name="Lamsal, Sid" userId="50b75335-716a-44d6-b9ac-66f8339b3170" providerId="ADAL" clId="{917109D3-F9F1-4736-A191-475124C48062}" dt="2023-06-01T02:44:41.751" v="8085" actId="478"/>
          <ac:picMkLst>
            <pc:docMk/>
            <pc:sldMk cId="553156501" sldId="297"/>
            <ac:picMk id="11" creationId="{E800B365-94DA-49D0-A2B7-75FAAD051669}"/>
          </ac:picMkLst>
        </pc:picChg>
        <pc:picChg chg="add mod">
          <ac:chgData name="Lamsal, Sid" userId="50b75335-716a-44d6-b9ac-66f8339b3170" providerId="ADAL" clId="{917109D3-F9F1-4736-A191-475124C48062}" dt="2023-06-01T03:19:49.478" v="8506" actId="1076"/>
          <ac:picMkLst>
            <pc:docMk/>
            <pc:sldMk cId="553156501" sldId="297"/>
            <ac:picMk id="12" creationId="{2DCA025F-99E8-725D-EE09-B4E2DFB17D52}"/>
          </ac:picMkLst>
        </pc:picChg>
        <pc:picChg chg="del">
          <ac:chgData name="Lamsal, Sid" userId="50b75335-716a-44d6-b9ac-66f8339b3170" providerId="ADAL" clId="{917109D3-F9F1-4736-A191-475124C48062}" dt="2023-06-01T02:44:42.863" v="8087" actId="478"/>
          <ac:picMkLst>
            <pc:docMk/>
            <pc:sldMk cId="553156501" sldId="297"/>
            <ac:picMk id="13" creationId="{B8EA6E04-0E5A-F5F0-CCDA-ED1CCEA663E3}"/>
          </ac:picMkLst>
        </pc:picChg>
        <pc:picChg chg="add mod">
          <ac:chgData name="Lamsal, Sid" userId="50b75335-716a-44d6-b9ac-66f8339b3170" providerId="ADAL" clId="{917109D3-F9F1-4736-A191-475124C48062}" dt="2023-06-01T03:20:06.935" v="8516" actId="14100"/>
          <ac:picMkLst>
            <pc:docMk/>
            <pc:sldMk cId="553156501" sldId="297"/>
            <ac:picMk id="15" creationId="{33F9D797-D152-9D47-5B65-639A78A8C8E4}"/>
          </ac:picMkLst>
        </pc:picChg>
        <pc:picChg chg="add mod">
          <ac:chgData name="Lamsal, Sid" userId="50b75335-716a-44d6-b9ac-66f8339b3170" providerId="ADAL" clId="{917109D3-F9F1-4736-A191-475124C48062}" dt="2023-06-01T03:20:27.357" v="8522" actId="1076"/>
          <ac:picMkLst>
            <pc:docMk/>
            <pc:sldMk cId="553156501" sldId="297"/>
            <ac:picMk id="17" creationId="{7AA67F5B-BC55-1B62-30D8-F9B145A45E30}"/>
          </ac:picMkLst>
        </pc:picChg>
      </pc:sldChg>
      <pc:sldChg chg="modSp add del mod">
        <pc:chgData name="Lamsal, Sid" userId="50b75335-716a-44d6-b9ac-66f8339b3170" providerId="ADAL" clId="{917109D3-F9F1-4736-A191-475124C48062}" dt="2023-06-01T03:26:38.476" v="8552" actId="2696"/>
        <pc:sldMkLst>
          <pc:docMk/>
          <pc:sldMk cId="3226685524" sldId="298"/>
        </pc:sldMkLst>
        <pc:spChg chg="mod">
          <ac:chgData name="Lamsal, Sid" userId="50b75335-716a-44d6-b9ac-66f8339b3170" providerId="ADAL" clId="{917109D3-F9F1-4736-A191-475124C48062}" dt="2023-06-01T02:45:23.628" v="8125" actId="20577"/>
          <ac:spMkLst>
            <pc:docMk/>
            <pc:sldMk cId="3226685524" sldId="298"/>
            <ac:spMk id="2" creationId="{A2C1EBB7-DDB4-0FC3-8202-59F73350E431}"/>
          </ac:spMkLst>
        </pc:spChg>
      </pc:sldChg>
      <pc:sldChg chg="modSp add del mod">
        <pc:chgData name="Lamsal, Sid" userId="50b75335-716a-44d6-b9ac-66f8339b3170" providerId="ADAL" clId="{917109D3-F9F1-4736-A191-475124C48062}" dt="2023-06-01T03:26:40.406" v="8553" actId="2696"/>
        <pc:sldMkLst>
          <pc:docMk/>
          <pc:sldMk cId="831654435" sldId="299"/>
        </pc:sldMkLst>
        <pc:spChg chg="mod">
          <ac:chgData name="Lamsal, Sid" userId="50b75335-716a-44d6-b9ac-66f8339b3170" providerId="ADAL" clId="{917109D3-F9F1-4736-A191-475124C48062}" dt="2023-06-01T02:45:30.865" v="8143" actId="20577"/>
          <ac:spMkLst>
            <pc:docMk/>
            <pc:sldMk cId="831654435" sldId="299"/>
            <ac:spMk id="2" creationId="{A2C1EBB7-DDB4-0FC3-8202-59F73350E431}"/>
          </ac:spMkLst>
        </pc:spChg>
      </pc:sldChg>
      <pc:sldChg chg="modSp add del mod">
        <pc:chgData name="Lamsal, Sid" userId="50b75335-716a-44d6-b9ac-66f8339b3170" providerId="ADAL" clId="{917109D3-F9F1-4736-A191-475124C48062}" dt="2023-06-01T03:26:42.462" v="8554" actId="2696"/>
        <pc:sldMkLst>
          <pc:docMk/>
          <pc:sldMk cId="2709469666" sldId="300"/>
        </pc:sldMkLst>
        <pc:spChg chg="mod">
          <ac:chgData name="Lamsal, Sid" userId="50b75335-716a-44d6-b9ac-66f8339b3170" providerId="ADAL" clId="{917109D3-F9F1-4736-A191-475124C48062}" dt="2023-06-01T02:45:37.961" v="8165" actId="20577"/>
          <ac:spMkLst>
            <pc:docMk/>
            <pc:sldMk cId="2709469666" sldId="300"/>
            <ac:spMk id="2" creationId="{A2C1EBB7-DDB4-0FC3-8202-59F73350E431}"/>
          </ac:spMkLst>
        </pc:spChg>
      </pc:sldChg>
      <pc:sldChg chg="modSp add del mod">
        <pc:chgData name="Lamsal, Sid" userId="50b75335-716a-44d6-b9ac-66f8339b3170" providerId="ADAL" clId="{917109D3-F9F1-4736-A191-475124C48062}" dt="2023-06-01T03:26:44.799" v="8555" actId="2696"/>
        <pc:sldMkLst>
          <pc:docMk/>
          <pc:sldMk cId="632970020" sldId="301"/>
        </pc:sldMkLst>
        <pc:spChg chg="mod">
          <ac:chgData name="Lamsal, Sid" userId="50b75335-716a-44d6-b9ac-66f8339b3170" providerId="ADAL" clId="{917109D3-F9F1-4736-A191-475124C48062}" dt="2023-06-01T02:45:45.574" v="8183" actId="20577"/>
          <ac:spMkLst>
            <pc:docMk/>
            <pc:sldMk cId="632970020" sldId="301"/>
            <ac:spMk id="2" creationId="{A2C1EBB7-DDB4-0FC3-8202-59F73350E431}"/>
          </ac:spMkLst>
        </pc:spChg>
      </pc:sldChg>
      <pc:sldChg chg="add del ord">
        <pc:chgData name="Lamsal, Sid" userId="50b75335-716a-44d6-b9ac-66f8339b3170" providerId="ADAL" clId="{917109D3-F9F1-4736-A191-475124C48062}" dt="2023-06-01T02:51:00.386" v="8491" actId="47"/>
        <pc:sldMkLst>
          <pc:docMk/>
          <pc:sldMk cId="1965336509" sldId="302"/>
        </pc:sldMkLst>
      </pc:sldChg>
      <pc:sldChg chg="addSp delSp modSp new del mod modClrScheme chgLayout">
        <pc:chgData name="Lamsal, Sid" userId="50b75335-716a-44d6-b9ac-66f8339b3170" providerId="ADAL" clId="{917109D3-F9F1-4736-A191-475124C48062}" dt="2023-06-02T01:43:31.185" v="10174" actId="2696"/>
        <pc:sldMkLst>
          <pc:docMk/>
          <pc:sldMk cId="1137120720" sldId="303"/>
        </pc:sldMkLst>
        <pc:spChg chg="add mod">
          <ac:chgData name="Lamsal, Sid" userId="50b75335-716a-44d6-b9ac-66f8339b3170" providerId="ADAL" clId="{917109D3-F9F1-4736-A191-475124C48062}" dt="2023-06-01T02:49:15.622" v="8411" actId="20577"/>
          <ac:spMkLst>
            <pc:docMk/>
            <pc:sldMk cId="1137120720" sldId="303"/>
            <ac:spMk id="2" creationId="{E95275AE-E2F6-1C08-EDE6-BE2E2790392B}"/>
          </ac:spMkLst>
        </pc:spChg>
        <pc:spChg chg="add mod">
          <ac:chgData name="Lamsal, Sid" userId="50b75335-716a-44d6-b9ac-66f8339b3170" providerId="ADAL" clId="{917109D3-F9F1-4736-A191-475124C48062}" dt="2023-06-01T02:48:41.110" v="8347" actId="14100"/>
          <ac:spMkLst>
            <pc:docMk/>
            <pc:sldMk cId="1137120720" sldId="303"/>
            <ac:spMk id="3" creationId="{9548A902-6657-F845-D60A-CB405A5296F6}"/>
          </ac:spMkLst>
        </pc:spChg>
        <pc:spChg chg="add del mod">
          <ac:chgData name="Lamsal, Sid" userId="50b75335-716a-44d6-b9ac-66f8339b3170" providerId="ADAL" clId="{917109D3-F9F1-4736-A191-475124C48062}" dt="2023-06-02T00:17:08.207" v="9173" actId="478"/>
          <ac:spMkLst>
            <pc:docMk/>
            <pc:sldMk cId="1137120720" sldId="303"/>
            <ac:spMk id="4" creationId="{1C323EE6-C77C-C38D-0884-A62730A31223}"/>
          </ac:spMkLst>
        </pc:spChg>
        <pc:spChg chg="add del mod">
          <ac:chgData name="Lamsal, Sid" userId="50b75335-716a-44d6-b9ac-66f8339b3170" providerId="ADAL" clId="{917109D3-F9F1-4736-A191-475124C48062}" dt="2023-06-02T00:17:08.845" v="9174" actId="478"/>
          <ac:spMkLst>
            <pc:docMk/>
            <pc:sldMk cId="1137120720" sldId="303"/>
            <ac:spMk id="5" creationId="{692A0304-B1AC-EAF7-90A2-8D05E16A202E}"/>
          </ac:spMkLst>
        </pc:spChg>
        <pc:spChg chg="add mod">
          <ac:chgData name="Lamsal, Sid" userId="50b75335-716a-44d6-b9ac-66f8339b3170" providerId="ADAL" clId="{917109D3-F9F1-4736-A191-475124C48062}" dt="2023-06-02T00:17:11.491" v="9175" actId="1076"/>
          <ac:spMkLst>
            <pc:docMk/>
            <pc:sldMk cId="1137120720" sldId="303"/>
            <ac:spMk id="6" creationId="{37884FCB-6434-C706-5314-1FA30B3230A3}"/>
          </ac:spMkLst>
        </pc:spChg>
        <pc:spChg chg="add mod">
          <ac:chgData name="Lamsal, Sid" userId="50b75335-716a-44d6-b9ac-66f8339b3170" providerId="ADAL" clId="{917109D3-F9F1-4736-A191-475124C48062}" dt="2023-06-02T00:17:18.648" v="9177" actId="14100"/>
          <ac:spMkLst>
            <pc:docMk/>
            <pc:sldMk cId="1137120720" sldId="303"/>
            <ac:spMk id="7" creationId="{F60EE3EA-6FAA-C94B-3955-F309C700113C}"/>
          </ac:spMkLst>
        </pc:spChg>
        <pc:spChg chg="add mod">
          <ac:chgData name="Lamsal, Sid" userId="50b75335-716a-44d6-b9ac-66f8339b3170" providerId="ADAL" clId="{917109D3-F9F1-4736-A191-475124C48062}" dt="2023-06-01T23:34:27.721" v="9152" actId="20577"/>
          <ac:spMkLst>
            <pc:docMk/>
            <pc:sldMk cId="1137120720" sldId="303"/>
            <ac:spMk id="8" creationId="{E9E8756A-344F-FD87-355B-D080066F410C}"/>
          </ac:spMkLst>
        </pc:spChg>
        <pc:spChg chg="add mod">
          <ac:chgData name="Lamsal, Sid" userId="50b75335-716a-44d6-b9ac-66f8339b3170" providerId="ADAL" clId="{917109D3-F9F1-4736-A191-475124C48062}" dt="2023-06-01T03:49:37.750" v="8700"/>
          <ac:spMkLst>
            <pc:docMk/>
            <pc:sldMk cId="1137120720" sldId="303"/>
            <ac:spMk id="9" creationId="{AAE2A7B3-E22C-CED8-50E3-1055DE76311F}"/>
          </ac:spMkLst>
        </pc:spChg>
      </pc:sldChg>
      <pc:sldChg chg="addSp delSp modSp add mod setBg modAnim setClrOvrMap delDesignElem">
        <pc:chgData name="Lamsal, Sid" userId="50b75335-716a-44d6-b9ac-66f8339b3170" providerId="ADAL" clId="{917109D3-F9F1-4736-A191-475124C48062}" dt="2023-06-01T03:40:28.801" v="8628"/>
        <pc:sldMkLst>
          <pc:docMk/>
          <pc:sldMk cId="1271173205" sldId="304"/>
        </pc:sldMkLst>
        <pc:spChg chg="mod">
          <ac:chgData name="Lamsal, Sid" userId="50b75335-716a-44d6-b9ac-66f8339b3170" providerId="ADAL" clId="{917109D3-F9F1-4736-A191-475124C48062}" dt="2023-06-01T02:50:26.473" v="8485" actId="20577"/>
          <ac:spMkLst>
            <pc:docMk/>
            <pc:sldMk cId="1271173205" sldId="304"/>
            <ac:spMk id="2" creationId="{4909D8D5-6819-20BC-3FC3-1F127B36F664}"/>
          </ac:spMkLst>
        </pc:spChg>
        <pc:spChg chg="add">
          <ac:chgData name="Lamsal, Sid" userId="50b75335-716a-44d6-b9ac-66f8339b3170" providerId="ADAL" clId="{917109D3-F9F1-4736-A191-475124C48062}" dt="2023-06-01T02:50:29.518" v="8486" actId="26606"/>
          <ac:spMkLst>
            <pc:docMk/>
            <pc:sldMk cId="1271173205" sldId="304"/>
            <ac:spMk id="59" creationId="{0AF4F2BA-3C03-4E2C-8ABC-0949B61B3C5E}"/>
          </ac:spMkLst>
        </pc:spChg>
        <pc:spChg chg="add">
          <ac:chgData name="Lamsal, Sid" userId="50b75335-716a-44d6-b9ac-66f8339b3170" providerId="ADAL" clId="{917109D3-F9F1-4736-A191-475124C48062}" dt="2023-06-01T02:50:29.518" v="8486" actId="26606"/>
          <ac:spMkLst>
            <pc:docMk/>
            <pc:sldMk cId="1271173205" sldId="304"/>
            <ac:spMk id="63" creationId="{B40A8CA7-7D5A-43B0-A1A0-B558ECA9EED1}"/>
          </ac:spMkLst>
        </pc:spChg>
        <pc:spChg chg="del">
          <ac:chgData name="Lamsal, Sid" userId="50b75335-716a-44d6-b9ac-66f8339b3170" providerId="ADAL" clId="{917109D3-F9F1-4736-A191-475124C48062}" dt="2023-06-01T02:50:23.540" v="8483"/>
          <ac:spMkLst>
            <pc:docMk/>
            <pc:sldMk cId="1271173205" sldId="304"/>
            <ac:spMk id="67" creationId="{0AF4F2BA-3C03-4E2C-8ABC-0949B61B3C5E}"/>
          </ac:spMkLst>
        </pc:spChg>
        <pc:spChg chg="del">
          <ac:chgData name="Lamsal, Sid" userId="50b75335-716a-44d6-b9ac-66f8339b3170" providerId="ADAL" clId="{917109D3-F9F1-4736-A191-475124C48062}" dt="2023-06-01T02:50:23.540" v="8483"/>
          <ac:spMkLst>
            <pc:docMk/>
            <pc:sldMk cId="1271173205" sldId="304"/>
            <ac:spMk id="69" creationId="{B40A8CA7-7D5A-43B0-A1A0-B558ECA9EED1}"/>
          </ac:spMkLst>
        </pc:spChg>
        <pc:cxnChg chg="add">
          <ac:chgData name="Lamsal, Sid" userId="50b75335-716a-44d6-b9ac-66f8339b3170" providerId="ADAL" clId="{917109D3-F9F1-4736-A191-475124C48062}" dt="2023-06-01T02:50:29.518" v="8486" actId="26606"/>
          <ac:cxnSpMkLst>
            <pc:docMk/>
            <pc:sldMk cId="1271173205" sldId="304"/>
            <ac:cxnSpMk id="61" creationId="{A07787ED-5EDC-4C54-AD87-55B60D0FE397}"/>
          </ac:cxnSpMkLst>
        </pc:cxnChg>
        <pc:cxnChg chg="del">
          <ac:chgData name="Lamsal, Sid" userId="50b75335-716a-44d6-b9ac-66f8339b3170" providerId="ADAL" clId="{917109D3-F9F1-4736-A191-475124C48062}" dt="2023-06-01T02:50:23.540" v="8483"/>
          <ac:cxnSpMkLst>
            <pc:docMk/>
            <pc:sldMk cId="1271173205" sldId="304"/>
            <ac:cxnSpMk id="68" creationId="{A07787ED-5EDC-4C54-AD87-55B60D0FE397}"/>
          </ac:cxnSpMkLst>
        </pc:cxnChg>
      </pc:sldChg>
      <pc:sldChg chg="modSp add mod ord">
        <pc:chgData name="Lamsal, Sid" userId="50b75335-716a-44d6-b9ac-66f8339b3170" providerId="ADAL" clId="{917109D3-F9F1-4736-A191-475124C48062}" dt="2023-06-09T02:44:39.568" v="18463" actId="20577"/>
        <pc:sldMkLst>
          <pc:docMk/>
          <pc:sldMk cId="557830631" sldId="305"/>
        </pc:sldMkLst>
        <pc:spChg chg="mod">
          <ac:chgData name="Lamsal, Sid" userId="50b75335-716a-44d6-b9ac-66f8339b3170" providerId="ADAL" clId="{917109D3-F9F1-4736-A191-475124C48062}" dt="2023-06-09T02:44:39.568" v="18463" actId="20577"/>
          <ac:spMkLst>
            <pc:docMk/>
            <pc:sldMk cId="557830631" sldId="305"/>
            <ac:spMk id="3" creationId="{A49C1F09-C419-BF82-71D9-702DF9909C3D}"/>
          </ac:spMkLst>
        </pc:spChg>
      </pc:sldChg>
      <pc:sldChg chg="modSp add mod">
        <pc:chgData name="Lamsal, Sid" userId="50b75335-716a-44d6-b9ac-66f8339b3170" providerId="ADAL" clId="{917109D3-F9F1-4736-A191-475124C48062}" dt="2023-06-01T03:25:36.076" v="8540" actId="14826"/>
        <pc:sldMkLst>
          <pc:docMk/>
          <pc:sldMk cId="1287970928" sldId="306"/>
        </pc:sldMkLst>
        <pc:spChg chg="mod">
          <ac:chgData name="Lamsal, Sid" userId="50b75335-716a-44d6-b9ac-66f8339b3170" providerId="ADAL" clId="{917109D3-F9F1-4736-A191-475124C48062}" dt="2023-06-01T03:23:00.187" v="8535" actId="20577"/>
          <ac:spMkLst>
            <pc:docMk/>
            <pc:sldMk cId="1287970928" sldId="306"/>
            <ac:spMk id="2" creationId="{A2C1EBB7-DDB4-0FC3-8202-59F73350E431}"/>
          </ac:spMkLst>
        </pc:spChg>
        <pc:picChg chg="mod">
          <ac:chgData name="Lamsal, Sid" userId="50b75335-716a-44d6-b9ac-66f8339b3170" providerId="ADAL" clId="{917109D3-F9F1-4736-A191-475124C48062}" dt="2023-06-01T03:24:37.368" v="8536" actId="14826"/>
          <ac:picMkLst>
            <pc:docMk/>
            <pc:sldMk cId="1287970928" sldId="306"/>
            <ac:picMk id="5" creationId="{BCE072AF-66F0-7480-1432-6CCFF9A60242}"/>
          </ac:picMkLst>
        </pc:picChg>
        <pc:picChg chg="mod">
          <ac:chgData name="Lamsal, Sid" userId="50b75335-716a-44d6-b9ac-66f8339b3170" providerId="ADAL" clId="{917109D3-F9F1-4736-A191-475124C48062}" dt="2023-06-01T03:25:25.493" v="8539" actId="14826"/>
          <ac:picMkLst>
            <pc:docMk/>
            <pc:sldMk cId="1287970928" sldId="306"/>
            <ac:picMk id="7" creationId="{9B8DBA2A-9379-4CE8-1A49-4A20EA00440A}"/>
          </ac:picMkLst>
        </pc:picChg>
        <pc:picChg chg="mod">
          <ac:chgData name="Lamsal, Sid" userId="50b75335-716a-44d6-b9ac-66f8339b3170" providerId="ADAL" clId="{917109D3-F9F1-4736-A191-475124C48062}" dt="2023-06-01T03:24:46.360" v="8537" actId="14826"/>
          <ac:picMkLst>
            <pc:docMk/>
            <pc:sldMk cId="1287970928" sldId="306"/>
            <ac:picMk id="9" creationId="{3E3AE088-D827-C79B-9BF1-B944F0EED583}"/>
          </ac:picMkLst>
        </pc:picChg>
        <pc:picChg chg="mod">
          <ac:chgData name="Lamsal, Sid" userId="50b75335-716a-44d6-b9ac-66f8339b3170" providerId="ADAL" clId="{917109D3-F9F1-4736-A191-475124C48062}" dt="2023-06-01T03:25:36.076" v="8540" actId="14826"/>
          <ac:picMkLst>
            <pc:docMk/>
            <pc:sldMk cId="1287970928" sldId="306"/>
            <ac:picMk id="11" creationId="{E800B365-94DA-49D0-A2B7-75FAAD051669}"/>
          </ac:picMkLst>
        </pc:picChg>
        <pc:picChg chg="mod">
          <ac:chgData name="Lamsal, Sid" userId="50b75335-716a-44d6-b9ac-66f8339b3170" providerId="ADAL" clId="{917109D3-F9F1-4736-A191-475124C48062}" dt="2023-06-01T03:25:15.987" v="8538" actId="14826"/>
          <ac:picMkLst>
            <pc:docMk/>
            <pc:sldMk cId="1287970928" sldId="306"/>
            <ac:picMk id="13" creationId="{B8EA6E04-0E5A-F5F0-CCDA-ED1CCEA663E3}"/>
          </ac:picMkLst>
        </pc:picChg>
      </pc:sldChg>
      <pc:sldChg chg="modSp add mod">
        <pc:chgData name="Lamsal, Sid" userId="50b75335-716a-44d6-b9ac-66f8339b3170" providerId="ADAL" clId="{917109D3-F9F1-4736-A191-475124C48062}" dt="2023-06-01T03:29:50.652" v="8561" actId="14826"/>
        <pc:sldMkLst>
          <pc:docMk/>
          <pc:sldMk cId="1014931294" sldId="307"/>
        </pc:sldMkLst>
        <pc:spChg chg="mod">
          <ac:chgData name="Lamsal, Sid" userId="50b75335-716a-44d6-b9ac-66f8339b3170" providerId="ADAL" clId="{917109D3-F9F1-4736-A191-475124C48062}" dt="2023-06-01T03:26:33.626" v="8551" actId="20577"/>
          <ac:spMkLst>
            <pc:docMk/>
            <pc:sldMk cId="1014931294" sldId="307"/>
            <ac:spMk id="2" creationId="{A2C1EBB7-DDB4-0FC3-8202-59F73350E431}"/>
          </ac:spMkLst>
        </pc:spChg>
        <pc:picChg chg="mod">
          <ac:chgData name="Lamsal, Sid" userId="50b75335-716a-44d6-b9ac-66f8339b3170" providerId="ADAL" clId="{917109D3-F9F1-4736-A191-475124C48062}" dt="2023-06-01T03:28:03.373" v="8556" actId="14826"/>
          <ac:picMkLst>
            <pc:docMk/>
            <pc:sldMk cId="1014931294" sldId="307"/>
            <ac:picMk id="5" creationId="{BCE072AF-66F0-7480-1432-6CCFF9A60242}"/>
          </ac:picMkLst>
        </pc:picChg>
        <pc:picChg chg="mod">
          <ac:chgData name="Lamsal, Sid" userId="50b75335-716a-44d6-b9ac-66f8339b3170" providerId="ADAL" clId="{917109D3-F9F1-4736-A191-475124C48062}" dt="2023-06-01T03:28:23.340" v="8557" actId="14826"/>
          <ac:picMkLst>
            <pc:docMk/>
            <pc:sldMk cId="1014931294" sldId="307"/>
            <ac:picMk id="7" creationId="{9B8DBA2A-9379-4CE8-1A49-4A20EA00440A}"/>
          </ac:picMkLst>
        </pc:picChg>
        <pc:picChg chg="mod">
          <ac:chgData name="Lamsal, Sid" userId="50b75335-716a-44d6-b9ac-66f8339b3170" providerId="ADAL" clId="{917109D3-F9F1-4736-A191-475124C48062}" dt="2023-06-01T03:29:50.652" v="8561" actId="14826"/>
          <ac:picMkLst>
            <pc:docMk/>
            <pc:sldMk cId="1014931294" sldId="307"/>
            <ac:picMk id="9" creationId="{3E3AE088-D827-C79B-9BF1-B944F0EED583}"/>
          </ac:picMkLst>
        </pc:picChg>
        <pc:picChg chg="mod">
          <ac:chgData name="Lamsal, Sid" userId="50b75335-716a-44d6-b9ac-66f8339b3170" providerId="ADAL" clId="{917109D3-F9F1-4736-A191-475124C48062}" dt="2023-06-01T03:28:59.787" v="8559" actId="14826"/>
          <ac:picMkLst>
            <pc:docMk/>
            <pc:sldMk cId="1014931294" sldId="307"/>
            <ac:picMk id="11" creationId="{E800B365-94DA-49D0-A2B7-75FAAD051669}"/>
          </ac:picMkLst>
        </pc:picChg>
        <pc:picChg chg="mod">
          <ac:chgData name="Lamsal, Sid" userId="50b75335-716a-44d6-b9ac-66f8339b3170" providerId="ADAL" clId="{917109D3-F9F1-4736-A191-475124C48062}" dt="2023-06-01T03:29:25.859" v="8560" actId="14826"/>
          <ac:picMkLst>
            <pc:docMk/>
            <pc:sldMk cId="1014931294" sldId="307"/>
            <ac:picMk id="13" creationId="{B8EA6E04-0E5A-F5F0-CCDA-ED1CCEA663E3}"/>
          </ac:picMkLst>
        </pc:picChg>
      </pc:sldChg>
      <pc:sldChg chg="modSp add mod">
        <pc:chgData name="Lamsal, Sid" userId="50b75335-716a-44d6-b9ac-66f8339b3170" providerId="ADAL" clId="{917109D3-F9F1-4736-A191-475124C48062}" dt="2023-06-01T03:35:16.338" v="8583" actId="14826"/>
        <pc:sldMkLst>
          <pc:docMk/>
          <pc:sldMk cId="3992710406" sldId="308"/>
        </pc:sldMkLst>
        <pc:spChg chg="mod">
          <ac:chgData name="Lamsal, Sid" userId="50b75335-716a-44d6-b9ac-66f8339b3170" providerId="ADAL" clId="{917109D3-F9F1-4736-A191-475124C48062}" dt="2023-06-01T03:33:17.301" v="8578" actId="20577"/>
          <ac:spMkLst>
            <pc:docMk/>
            <pc:sldMk cId="3992710406" sldId="308"/>
            <ac:spMk id="2" creationId="{A2C1EBB7-DDB4-0FC3-8202-59F73350E431}"/>
          </ac:spMkLst>
        </pc:spChg>
        <pc:picChg chg="mod">
          <ac:chgData name="Lamsal, Sid" userId="50b75335-716a-44d6-b9ac-66f8339b3170" providerId="ADAL" clId="{917109D3-F9F1-4736-A191-475124C48062}" dt="2023-06-01T03:33:56.549" v="8579" actId="14826"/>
          <ac:picMkLst>
            <pc:docMk/>
            <pc:sldMk cId="3992710406" sldId="308"/>
            <ac:picMk id="5" creationId="{BCE072AF-66F0-7480-1432-6CCFF9A60242}"/>
          </ac:picMkLst>
        </pc:picChg>
        <pc:picChg chg="mod">
          <ac:chgData name="Lamsal, Sid" userId="50b75335-716a-44d6-b9ac-66f8339b3170" providerId="ADAL" clId="{917109D3-F9F1-4736-A191-475124C48062}" dt="2023-06-01T03:34:15.675" v="8580" actId="14826"/>
          <ac:picMkLst>
            <pc:docMk/>
            <pc:sldMk cId="3992710406" sldId="308"/>
            <ac:picMk id="7" creationId="{9B8DBA2A-9379-4CE8-1A49-4A20EA00440A}"/>
          </ac:picMkLst>
        </pc:picChg>
        <pc:picChg chg="mod">
          <ac:chgData name="Lamsal, Sid" userId="50b75335-716a-44d6-b9ac-66f8339b3170" providerId="ADAL" clId="{917109D3-F9F1-4736-A191-475124C48062}" dt="2023-06-01T03:34:34.140" v="8581" actId="14826"/>
          <ac:picMkLst>
            <pc:docMk/>
            <pc:sldMk cId="3992710406" sldId="308"/>
            <ac:picMk id="9" creationId="{3E3AE088-D827-C79B-9BF1-B944F0EED583}"/>
          </ac:picMkLst>
        </pc:picChg>
        <pc:picChg chg="mod">
          <ac:chgData name="Lamsal, Sid" userId="50b75335-716a-44d6-b9ac-66f8339b3170" providerId="ADAL" clId="{917109D3-F9F1-4736-A191-475124C48062}" dt="2023-06-01T03:34:52.416" v="8582" actId="14826"/>
          <ac:picMkLst>
            <pc:docMk/>
            <pc:sldMk cId="3992710406" sldId="308"/>
            <ac:picMk id="11" creationId="{E800B365-94DA-49D0-A2B7-75FAAD051669}"/>
          </ac:picMkLst>
        </pc:picChg>
        <pc:picChg chg="mod">
          <ac:chgData name="Lamsal, Sid" userId="50b75335-716a-44d6-b9ac-66f8339b3170" providerId="ADAL" clId="{917109D3-F9F1-4736-A191-475124C48062}" dt="2023-06-01T03:35:16.338" v="8583" actId="14826"/>
          <ac:picMkLst>
            <pc:docMk/>
            <pc:sldMk cId="3992710406" sldId="308"/>
            <ac:picMk id="13" creationId="{B8EA6E04-0E5A-F5F0-CCDA-ED1CCEA663E3}"/>
          </ac:picMkLst>
        </pc:picChg>
      </pc:sldChg>
      <pc:sldChg chg="modSp add mod ord">
        <pc:chgData name="Lamsal, Sid" userId="50b75335-716a-44d6-b9ac-66f8339b3170" providerId="ADAL" clId="{917109D3-F9F1-4736-A191-475124C48062}" dt="2023-06-01T03:46:44.346" v="8681" actId="20577"/>
        <pc:sldMkLst>
          <pc:docMk/>
          <pc:sldMk cId="2065244085" sldId="309"/>
        </pc:sldMkLst>
        <pc:spChg chg="mod">
          <ac:chgData name="Lamsal, Sid" userId="50b75335-716a-44d6-b9ac-66f8339b3170" providerId="ADAL" clId="{917109D3-F9F1-4736-A191-475124C48062}" dt="2023-06-01T03:46:44.346" v="8681" actId="20577"/>
          <ac:spMkLst>
            <pc:docMk/>
            <pc:sldMk cId="2065244085" sldId="309"/>
            <ac:spMk id="2" creationId="{A2C1EBB7-DDB4-0FC3-8202-59F73350E431}"/>
          </ac:spMkLst>
        </pc:spChg>
        <pc:picChg chg="mod">
          <ac:chgData name="Lamsal, Sid" userId="50b75335-716a-44d6-b9ac-66f8339b3170" providerId="ADAL" clId="{917109D3-F9F1-4736-A191-475124C48062}" dt="2023-06-01T03:45:00.847" v="8629" actId="14826"/>
          <ac:picMkLst>
            <pc:docMk/>
            <pc:sldMk cId="2065244085" sldId="309"/>
            <ac:picMk id="5" creationId="{BCE072AF-66F0-7480-1432-6CCFF9A60242}"/>
          </ac:picMkLst>
        </pc:picChg>
        <pc:picChg chg="mod">
          <ac:chgData name="Lamsal, Sid" userId="50b75335-716a-44d6-b9ac-66f8339b3170" providerId="ADAL" clId="{917109D3-F9F1-4736-A191-475124C48062}" dt="2023-06-01T03:45:19.973" v="8630" actId="14826"/>
          <ac:picMkLst>
            <pc:docMk/>
            <pc:sldMk cId="2065244085" sldId="309"/>
            <ac:picMk id="7" creationId="{9B8DBA2A-9379-4CE8-1A49-4A20EA00440A}"/>
          </ac:picMkLst>
        </pc:picChg>
        <pc:picChg chg="mod">
          <ac:chgData name="Lamsal, Sid" userId="50b75335-716a-44d6-b9ac-66f8339b3170" providerId="ADAL" clId="{917109D3-F9F1-4736-A191-475124C48062}" dt="2023-06-01T03:45:36.004" v="8631" actId="14826"/>
          <ac:picMkLst>
            <pc:docMk/>
            <pc:sldMk cId="2065244085" sldId="309"/>
            <ac:picMk id="9" creationId="{3E3AE088-D827-C79B-9BF1-B944F0EED583}"/>
          </ac:picMkLst>
        </pc:picChg>
        <pc:picChg chg="mod">
          <ac:chgData name="Lamsal, Sid" userId="50b75335-716a-44d6-b9ac-66f8339b3170" providerId="ADAL" clId="{917109D3-F9F1-4736-A191-475124C48062}" dt="2023-06-01T03:45:52.217" v="8632" actId="14826"/>
          <ac:picMkLst>
            <pc:docMk/>
            <pc:sldMk cId="2065244085" sldId="309"/>
            <ac:picMk id="11" creationId="{E800B365-94DA-49D0-A2B7-75FAAD051669}"/>
          </ac:picMkLst>
        </pc:picChg>
        <pc:picChg chg="mod">
          <ac:chgData name="Lamsal, Sid" userId="50b75335-716a-44d6-b9ac-66f8339b3170" providerId="ADAL" clId="{917109D3-F9F1-4736-A191-475124C48062}" dt="2023-06-01T03:46:13.143" v="8633" actId="14826"/>
          <ac:picMkLst>
            <pc:docMk/>
            <pc:sldMk cId="2065244085" sldId="309"/>
            <ac:picMk id="13" creationId="{B8EA6E04-0E5A-F5F0-CCDA-ED1CCEA663E3}"/>
          </ac:picMkLst>
        </pc:picChg>
      </pc:sldChg>
      <pc:sldChg chg="modSp add mod">
        <pc:chgData name="Lamsal, Sid" userId="50b75335-716a-44d6-b9ac-66f8339b3170" providerId="ADAL" clId="{917109D3-F9F1-4736-A191-475124C48062}" dt="2023-06-01T03:46:38.184" v="8666" actId="20577"/>
        <pc:sldMkLst>
          <pc:docMk/>
          <pc:sldMk cId="2328955296" sldId="310"/>
        </pc:sldMkLst>
        <pc:spChg chg="mod">
          <ac:chgData name="Lamsal, Sid" userId="50b75335-716a-44d6-b9ac-66f8339b3170" providerId="ADAL" clId="{917109D3-F9F1-4736-A191-475124C48062}" dt="2023-06-01T03:46:38.184" v="8666" actId="20577"/>
          <ac:spMkLst>
            <pc:docMk/>
            <pc:sldMk cId="2328955296" sldId="310"/>
            <ac:spMk id="2" creationId="{A2C1EBB7-DDB4-0FC3-8202-59F73350E431}"/>
          </ac:spMkLst>
        </pc:spChg>
      </pc:sldChg>
      <pc:sldChg chg="addSp modSp new mod modClrScheme chgLayout">
        <pc:chgData name="Lamsal, Sid" userId="50b75335-716a-44d6-b9ac-66f8339b3170" providerId="ADAL" clId="{917109D3-F9F1-4736-A191-475124C48062}" dt="2023-06-02T03:40:56.931" v="12098" actId="20577"/>
        <pc:sldMkLst>
          <pc:docMk/>
          <pc:sldMk cId="2220468640" sldId="311"/>
        </pc:sldMkLst>
        <pc:spChg chg="add mod">
          <ac:chgData name="Lamsal, Sid" userId="50b75335-716a-44d6-b9ac-66f8339b3170" providerId="ADAL" clId="{917109D3-F9F1-4736-A191-475124C48062}" dt="2023-06-01T23:31:07.887" v="8779" actId="20577"/>
          <ac:spMkLst>
            <pc:docMk/>
            <pc:sldMk cId="2220468640" sldId="311"/>
            <ac:spMk id="2" creationId="{5ECDF81E-7A62-C614-FC0B-9C8061610914}"/>
          </ac:spMkLst>
        </pc:spChg>
        <pc:spChg chg="add mod">
          <ac:chgData name="Lamsal, Sid" userId="50b75335-716a-44d6-b9ac-66f8339b3170" providerId="ADAL" clId="{917109D3-F9F1-4736-A191-475124C48062}" dt="2023-06-02T03:40:56.931" v="12098" actId="20577"/>
          <ac:spMkLst>
            <pc:docMk/>
            <pc:sldMk cId="2220468640" sldId="311"/>
            <ac:spMk id="3" creationId="{060F9758-B691-32A1-F0CA-DECA426E096E}"/>
          </ac:spMkLst>
        </pc:spChg>
      </pc:sldChg>
      <pc:sldChg chg="addSp delSp modSp new del mod">
        <pc:chgData name="Lamsal, Sid" userId="50b75335-716a-44d6-b9ac-66f8339b3170" providerId="ADAL" clId="{917109D3-F9F1-4736-A191-475124C48062}" dt="2023-06-01T03:50:53.875" v="8706" actId="47"/>
        <pc:sldMkLst>
          <pc:docMk/>
          <pc:sldMk cId="3951366789" sldId="311"/>
        </pc:sldMkLst>
        <pc:spChg chg="add del mod">
          <ac:chgData name="Lamsal, Sid" userId="50b75335-716a-44d6-b9ac-66f8339b3170" providerId="ADAL" clId="{917109D3-F9F1-4736-A191-475124C48062}" dt="2023-06-01T03:50:46.640" v="8704" actId="478"/>
          <ac:spMkLst>
            <pc:docMk/>
            <pc:sldMk cId="3951366789" sldId="311"/>
            <ac:spMk id="2" creationId="{BC47FB92-EBDF-6C1C-8131-DA05A3658AAB}"/>
          </ac:spMkLst>
        </pc:spChg>
      </pc:sldChg>
      <pc:sldChg chg="addSp delSp modSp new mod">
        <pc:chgData name="Lamsal, Sid" userId="50b75335-716a-44d6-b9ac-66f8339b3170" providerId="ADAL" clId="{917109D3-F9F1-4736-A191-475124C48062}" dt="2023-06-02T00:54:43.386" v="9467" actId="1076"/>
        <pc:sldMkLst>
          <pc:docMk/>
          <pc:sldMk cId="2104021417" sldId="312"/>
        </pc:sldMkLst>
        <pc:spChg chg="mod">
          <ac:chgData name="Lamsal, Sid" userId="50b75335-716a-44d6-b9ac-66f8339b3170" providerId="ADAL" clId="{917109D3-F9F1-4736-A191-475124C48062}" dt="2023-06-01T23:38:32.858" v="9171" actId="20577"/>
          <ac:spMkLst>
            <pc:docMk/>
            <pc:sldMk cId="2104021417" sldId="312"/>
            <ac:spMk id="2" creationId="{D5CA0B2D-7E88-0E75-60D9-538AD66E7EEE}"/>
          </ac:spMkLst>
        </pc:spChg>
        <pc:spChg chg="del">
          <ac:chgData name="Lamsal, Sid" userId="50b75335-716a-44d6-b9ac-66f8339b3170" providerId="ADAL" clId="{917109D3-F9F1-4736-A191-475124C48062}" dt="2023-06-01T23:38:36.079" v="9172" actId="478"/>
          <ac:spMkLst>
            <pc:docMk/>
            <pc:sldMk cId="2104021417" sldId="312"/>
            <ac:spMk id="3" creationId="{3344E632-887A-FFEF-F4A7-FFA7AF180ADD}"/>
          </ac:spMkLst>
        </pc:spChg>
        <pc:spChg chg="add mod">
          <ac:chgData name="Lamsal, Sid" userId="50b75335-716a-44d6-b9ac-66f8339b3170" providerId="ADAL" clId="{917109D3-F9F1-4736-A191-475124C48062}" dt="2023-06-02T00:53:29.004" v="9258" actId="1076"/>
          <ac:spMkLst>
            <pc:docMk/>
            <pc:sldMk cId="2104021417" sldId="312"/>
            <ac:spMk id="4" creationId="{B5D6D9E1-5DAA-9155-90CF-DC9D839E5EA2}"/>
          </ac:spMkLst>
        </pc:spChg>
        <pc:spChg chg="add mod">
          <ac:chgData name="Lamsal, Sid" userId="50b75335-716a-44d6-b9ac-66f8339b3170" providerId="ADAL" clId="{917109D3-F9F1-4736-A191-475124C48062}" dt="2023-06-02T00:53:31.065" v="9259" actId="1076"/>
          <ac:spMkLst>
            <pc:docMk/>
            <pc:sldMk cId="2104021417" sldId="312"/>
            <ac:spMk id="5" creationId="{AC3C1B11-0889-D9FD-999F-70938517946B}"/>
          </ac:spMkLst>
        </pc:spChg>
        <pc:spChg chg="add mod">
          <ac:chgData name="Lamsal, Sid" userId="50b75335-716a-44d6-b9ac-66f8339b3170" providerId="ADAL" clId="{917109D3-F9F1-4736-A191-475124C48062}" dt="2023-06-02T00:54:43.386" v="9467" actId="1076"/>
          <ac:spMkLst>
            <pc:docMk/>
            <pc:sldMk cId="2104021417" sldId="312"/>
            <ac:spMk id="16" creationId="{89849019-6729-CC8E-8458-005457F87D29}"/>
          </ac:spMkLst>
        </pc:spChg>
        <pc:picChg chg="add del mod">
          <ac:chgData name="Lamsal, Sid" userId="50b75335-716a-44d6-b9ac-66f8339b3170" providerId="ADAL" clId="{917109D3-F9F1-4736-A191-475124C48062}" dt="2023-06-02T00:51:32.785" v="9247" actId="478"/>
          <ac:picMkLst>
            <pc:docMk/>
            <pc:sldMk cId="2104021417" sldId="312"/>
            <ac:picMk id="7" creationId="{B41B243F-622E-D674-AB1A-DED666326038}"/>
          </ac:picMkLst>
        </pc:picChg>
        <pc:picChg chg="add mod">
          <ac:chgData name="Lamsal, Sid" userId="50b75335-716a-44d6-b9ac-66f8339b3170" providerId="ADAL" clId="{917109D3-F9F1-4736-A191-475124C48062}" dt="2023-06-02T00:51:37.937" v="9248" actId="1076"/>
          <ac:picMkLst>
            <pc:docMk/>
            <pc:sldMk cId="2104021417" sldId="312"/>
            <ac:picMk id="9" creationId="{16A0ADEE-BA56-5511-3BBC-D8DE4B005DAA}"/>
          </ac:picMkLst>
        </pc:picChg>
        <pc:picChg chg="add mod">
          <ac:chgData name="Lamsal, Sid" userId="50b75335-716a-44d6-b9ac-66f8339b3170" providerId="ADAL" clId="{917109D3-F9F1-4736-A191-475124C48062}" dt="2023-06-02T00:53:06.959" v="9255" actId="1076"/>
          <ac:picMkLst>
            <pc:docMk/>
            <pc:sldMk cId="2104021417" sldId="312"/>
            <ac:picMk id="11" creationId="{5B3816B4-E135-73F0-97E3-CBFC3D9809BE}"/>
          </ac:picMkLst>
        </pc:picChg>
        <pc:picChg chg="add mod">
          <ac:chgData name="Lamsal, Sid" userId="50b75335-716a-44d6-b9ac-66f8339b3170" providerId="ADAL" clId="{917109D3-F9F1-4736-A191-475124C48062}" dt="2023-06-02T00:52:44.861" v="9254" actId="1076"/>
          <ac:picMkLst>
            <pc:docMk/>
            <pc:sldMk cId="2104021417" sldId="312"/>
            <ac:picMk id="13" creationId="{B69DCF68-7CFF-7E9F-2125-C72B668FB41B}"/>
          </ac:picMkLst>
        </pc:picChg>
        <pc:picChg chg="add mod">
          <ac:chgData name="Lamsal, Sid" userId="50b75335-716a-44d6-b9ac-66f8339b3170" providerId="ADAL" clId="{917109D3-F9F1-4736-A191-475124C48062}" dt="2023-06-02T00:53:22.495" v="9257" actId="1076"/>
          <ac:picMkLst>
            <pc:docMk/>
            <pc:sldMk cId="2104021417" sldId="312"/>
            <ac:picMk id="15" creationId="{767F666E-77C8-65F4-F76B-5ADD4BACCD00}"/>
          </ac:picMkLst>
        </pc:picChg>
      </pc:sldChg>
      <pc:sldChg chg="new del">
        <pc:chgData name="Lamsal, Sid" userId="50b75335-716a-44d6-b9ac-66f8339b3170" providerId="ADAL" clId="{917109D3-F9F1-4736-A191-475124C48062}" dt="2023-06-01T23:30:51.850" v="8765" actId="2696"/>
        <pc:sldMkLst>
          <pc:docMk/>
          <pc:sldMk cId="3998763561" sldId="312"/>
        </pc:sldMkLst>
      </pc:sldChg>
      <pc:sldChg chg="modSp new mod">
        <pc:chgData name="Lamsal, Sid" userId="50b75335-716a-44d6-b9ac-66f8339b3170" providerId="ADAL" clId="{917109D3-F9F1-4736-A191-475124C48062}" dt="2023-06-02T01:44:05.882" v="10183" actId="20577"/>
        <pc:sldMkLst>
          <pc:docMk/>
          <pc:sldMk cId="1007569621" sldId="313"/>
        </pc:sldMkLst>
        <pc:spChg chg="mod">
          <ac:chgData name="Lamsal, Sid" userId="50b75335-716a-44d6-b9ac-66f8339b3170" providerId="ADAL" clId="{917109D3-F9F1-4736-A191-475124C48062}" dt="2023-06-02T00:55:48.025" v="9557" actId="20577"/>
          <ac:spMkLst>
            <pc:docMk/>
            <pc:sldMk cId="1007569621" sldId="313"/>
            <ac:spMk id="2" creationId="{07C91EDE-A679-DD30-7F31-0036B2AF7A55}"/>
          </ac:spMkLst>
        </pc:spChg>
        <pc:spChg chg="mod">
          <ac:chgData name="Lamsal, Sid" userId="50b75335-716a-44d6-b9ac-66f8339b3170" providerId="ADAL" clId="{917109D3-F9F1-4736-A191-475124C48062}" dt="2023-06-02T01:44:05.882" v="10183" actId="20577"/>
          <ac:spMkLst>
            <pc:docMk/>
            <pc:sldMk cId="1007569621" sldId="313"/>
            <ac:spMk id="3" creationId="{63CCD15B-5CAB-0E35-1EE1-7DA301C04F22}"/>
          </ac:spMkLst>
        </pc:spChg>
      </pc:sldChg>
      <pc:sldChg chg="modSp add del mod">
        <pc:chgData name="Lamsal, Sid" userId="50b75335-716a-44d6-b9ac-66f8339b3170" providerId="ADAL" clId="{917109D3-F9F1-4736-A191-475124C48062}" dt="2023-06-01T23:30:56.164" v="8766" actId="2696"/>
        <pc:sldMkLst>
          <pc:docMk/>
          <pc:sldMk cId="1434219612" sldId="313"/>
        </pc:sldMkLst>
        <pc:spChg chg="mod">
          <ac:chgData name="Lamsal, Sid" userId="50b75335-716a-44d6-b9ac-66f8339b3170" providerId="ADAL" clId="{917109D3-F9F1-4736-A191-475124C48062}" dt="2023-06-01T03:51:36.256" v="8764" actId="13926"/>
          <ac:spMkLst>
            <pc:docMk/>
            <pc:sldMk cId="1434219612" sldId="313"/>
            <ac:spMk id="2" creationId="{A2C1EBB7-DDB4-0FC3-8202-59F73350E431}"/>
          </ac:spMkLst>
        </pc:spChg>
      </pc:sldChg>
      <pc:sldChg chg="addSp modSp new mod">
        <pc:chgData name="Lamsal, Sid" userId="50b75335-716a-44d6-b9ac-66f8339b3170" providerId="ADAL" clId="{917109D3-F9F1-4736-A191-475124C48062}" dt="2023-06-02T01:38:30.020" v="10161" actId="1076"/>
        <pc:sldMkLst>
          <pc:docMk/>
          <pc:sldMk cId="554939987" sldId="314"/>
        </pc:sldMkLst>
        <pc:spChg chg="mod">
          <ac:chgData name="Lamsal, Sid" userId="50b75335-716a-44d6-b9ac-66f8339b3170" providerId="ADAL" clId="{917109D3-F9F1-4736-A191-475124C48062}" dt="2023-06-02T00:58:57.185" v="10096"/>
          <ac:spMkLst>
            <pc:docMk/>
            <pc:sldMk cId="554939987" sldId="314"/>
            <ac:spMk id="2" creationId="{52EA4B23-81B2-3B0E-EABB-5F16CBFC4EBF}"/>
          </ac:spMkLst>
        </pc:spChg>
        <pc:spChg chg="mod">
          <ac:chgData name="Lamsal, Sid" userId="50b75335-716a-44d6-b9ac-66f8339b3170" providerId="ADAL" clId="{917109D3-F9F1-4736-A191-475124C48062}" dt="2023-06-02T01:35:30.402" v="10154" actId="313"/>
          <ac:spMkLst>
            <pc:docMk/>
            <pc:sldMk cId="554939987" sldId="314"/>
            <ac:spMk id="3" creationId="{8F82E3B6-F855-4066-53CA-B81865DA1C7F}"/>
          </ac:spMkLst>
        </pc:spChg>
        <pc:spChg chg="add mod">
          <ac:chgData name="Lamsal, Sid" userId="50b75335-716a-44d6-b9ac-66f8339b3170" providerId="ADAL" clId="{917109D3-F9F1-4736-A191-475124C48062}" dt="2023-06-02T01:35:32.334" v="10155" actId="313"/>
          <ac:spMkLst>
            <pc:docMk/>
            <pc:sldMk cId="554939987" sldId="314"/>
            <ac:spMk id="4" creationId="{5503AB89-5F4D-1594-F5D5-8ADE7053DEE6}"/>
          </ac:spMkLst>
        </pc:spChg>
        <pc:picChg chg="add mod">
          <ac:chgData name="Lamsal, Sid" userId="50b75335-716a-44d6-b9ac-66f8339b3170" providerId="ADAL" clId="{917109D3-F9F1-4736-A191-475124C48062}" dt="2023-06-02T01:37:43.435" v="10157" actId="1076"/>
          <ac:picMkLst>
            <pc:docMk/>
            <pc:sldMk cId="554939987" sldId="314"/>
            <ac:picMk id="6" creationId="{D5B2FA70-D6AA-5652-50D7-701E237F4A0C}"/>
          </ac:picMkLst>
        </pc:picChg>
        <pc:picChg chg="add mod">
          <ac:chgData name="Lamsal, Sid" userId="50b75335-716a-44d6-b9ac-66f8339b3170" providerId="ADAL" clId="{917109D3-F9F1-4736-A191-475124C48062}" dt="2023-06-02T01:38:04.446" v="10159" actId="1076"/>
          <ac:picMkLst>
            <pc:docMk/>
            <pc:sldMk cId="554939987" sldId="314"/>
            <ac:picMk id="8" creationId="{00D47BC6-8836-1DAA-A3FA-042BF8488C3D}"/>
          </ac:picMkLst>
        </pc:picChg>
        <pc:picChg chg="add mod">
          <ac:chgData name="Lamsal, Sid" userId="50b75335-716a-44d6-b9ac-66f8339b3170" providerId="ADAL" clId="{917109D3-F9F1-4736-A191-475124C48062}" dt="2023-06-02T01:38:30.020" v="10161" actId="1076"/>
          <ac:picMkLst>
            <pc:docMk/>
            <pc:sldMk cId="554939987" sldId="314"/>
            <ac:picMk id="10" creationId="{C0CECF7B-7C23-4389-4EBD-5DC50BF1CBE7}"/>
          </ac:picMkLst>
        </pc:picChg>
      </pc:sldChg>
      <pc:sldChg chg="modSp new del mod">
        <pc:chgData name="Lamsal, Sid" userId="50b75335-716a-44d6-b9ac-66f8339b3170" providerId="ADAL" clId="{917109D3-F9F1-4736-A191-475124C48062}" dt="2023-06-02T01:38:55.123" v="10166" actId="47"/>
        <pc:sldMkLst>
          <pc:docMk/>
          <pc:sldMk cId="231319342" sldId="315"/>
        </pc:sldMkLst>
        <pc:spChg chg="mod">
          <ac:chgData name="Lamsal, Sid" userId="50b75335-716a-44d6-b9ac-66f8339b3170" providerId="ADAL" clId="{917109D3-F9F1-4736-A191-475124C48062}" dt="2023-06-02T00:59:05.469" v="10097"/>
          <ac:spMkLst>
            <pc:docMk/>
            <pc:sldMk cId="231319342" sldId="315"/>
            <ac:spMk id="2" creationId="{9F1252A1-8476-E804-9B1E-B9D2F03B7F42}"/>
          </ac:spMkLst>
        </pc:spChg>
      </pc:sldChg>
      <pc:sldChg chg="modSp new del mod">
        <pc:chgData name="Lamsal, Sid" userId="50b75335-716a-44d6-b9ac-66f8339b3170" providerId="ADAL" clId="{917109D3-F9F1-4736-A191-475124C48062}" dt="2023-06-02T01:38:55.988" v="10167" actId="47"/>
        <pc:sldMkLst>
          <pc:docMk/>
          <pc:sldMk cId="2111638495" sldId="316"/>
        </pc:sldMkLst>
        <pc:spChg chg="mod">
          <ac:chgData name="Lamsal, Sid" userId="50b75335-716a-44d6-b9ac-66f8339b3170" providerId="ADAL" clId="{917109D3-F9F1-4736-A191-475124C48062}" dt="2023-06-02T00:59:13.228" v="10099" actId="20577"/>
          <ac:spMkLst>
            <pc:docMk/>
            <pc:sldMk cId="2111638495" sldId="316"/>
            <ac:spMk id="2" creationId="{8BDD7DCA-931B-3F6B-C512-48B81A89930B}"/>
          </ac:spMkLst>
        </pc:spChg>
      </pc:sldChg>
      <pc:sldChg chg="modSp add mod">
        <pc:chgData name="Lamsal, Sid" userId="50b75335-716a-44d6-b9ac-66f8339b3170" providerId="ADAL" clId="{917109D3-F9F1-4736-A191-475124C48062}" dt="2023-06-02T01:41:28.889" v="10173" actId="14826"/>
        <pc:sldMkLst>
          <pc:docMk/>
          <pc:sldMk cId="16187139" sldId="317"/>
        </pc:sldMkLst>
        <pc:spChg chg="mod">
          <ac:chgData name="Lamsal, Sid" userId="50b75335-716a-44d6-b9ac-66f8339b3170" providerId="ADAL" clId="{917109D3-F9F1-4736-A191-475124C48062}" dt="2023-06-02T01:38:46.077" v="10164"/>
          <ac:spMkLst>
            <pc:docMk/>
            <pc:sldMk cId="16187139" sldId="317"/>
            <ac:spMk id="2" creationId="{52EA4B23-81B2-3B0E-EABB-5F16CBFC4EBF}"/>
          </ac:spMkLst>
        </pc:spChg>
        <pc:picChg chg="mod">
          <ac:chgData name="Lamsal, Sid" userId="50b75335-716a-44d6-b9ac-66f8339b3170" providerId="ADAL" clId="{917109D3-F9F1-4736-A191-475124C48062}" dt="2023-06-02T01:40:51.741" v="10171" actId="14826"/>
          <ac:picMkLst>
            <pc:docMk/>
            <pc:sldMk cId="16187139" sldId="317"/>
            <ac:picMk id="6" creationId="{D5B2FA70-D6AA-5652-50D7-701E237F4A0C}"/>
          </ac:picMkLst>
        </pc:picChg>
        <pc:picChg chg="mod">
          <ac:chgData name="Lamsal, Sid" userId="50b75335-716a-44d6-b9ac-66f8339b3170" providerId="ADAL" clId="{917109D3-F9F1-4736-A191-475124C48062}" dt="2023-06-02T01:41:08.083" v="10172" actId="14826"/>
          <ac:picMkLst>
            <pc:docMk/>
            <pc:sldMk cId="16187139" sldId="317"/>
            <ac:picMk id="8" creationId="{00D47BC6-8836-1DAA-A3FA-042BF8488C3D}"/>
          </ac:picMkLst>
        </pc:picChg>
        <pc:picChg chg="mod">
          <ac:chgData name="Lamsal, Sid" userId="50b75335-716a-44d6-b9ac-66f8339b3170" providerId="ADAL" clId="{917109D3-F9F1-4736-A191-475124C48062}" dt="2023-06-02T01:41:28.889" v="10173" actId="14826"/>
          <ac:picMkLst>
            <pc:docMk/>
            <pc:sldMk cId="16187139" sldId="317"/>
            <ac:picMk id="10" creationId="{C0CECF7B-7C23-4389-4EBD-5DC50BF1CBE7}"/>
          </ac:picMkLst>
        </pc:picChg>
      </pc:sldChg>
      <pc:sldChg chg="modSp add mod">
        <pc:chgData name="Lamsal, Sid" userId="50b75335-716a-44d6-b9ac-66f8339b3170" providerId="ADAL" clId="{917109D3-F9F1-4736-A191-475124C48062}" dt="2023-06-02T01:40:31.723" v="10170" actId="14826"/>
        <pc:sldMkLst>
          <pc:docMk/>
          <pc:sldMk cId="1900533019" sldId="318"/>
        </pc:sldMkLst>
        <pc:spChg chg="mod">
          <ac:chgData name="Lamsal, Sid" userId="50b75335-716a-44d6-b9ac-66f8339b3170" providerId="ADAL" clId="{917109D3-F9F1-4736-A191-475124C48062}" dt="2023-06-02T01:38:51.883" v="10165"/>
          <ac:spMkLst>
            <pc:docMk/>
            <pc:sldMk cId="1900533019" sldId="318"/>
            <ac:spMk id="2" creationId="{52EA4B23-81B2-3B0E-EABB-5F16CBFC4EBF}"/>
          </ac:spMkLst>
        </pc:spChg>
        <pc:picChg chg="mod">
          <ac:chgData name="Lamsal, Sid" userId="50b75335-716a-44d6-b9ac-66f8339b3170" providerId="ADAL" clId="{917109D3-F9F1-4736-A191-475124C48062}" dt="2023-06-02T01:39:18.944" v="10168" actId="14826"/>
          <ac:picMkLst>
            <pc:docMk/>
            <pc:sldMk cId="1900533019" sldId="318"/>
            <ac:picMk id="6" creationId="{D5B2FA70-D6AA-5652-50D7-701E237F4A0C}"/>
          </ac:picMkLst>
        </pc:picChg>
        <pc:picChg chg="mod">
          <ac:chgData name="Lamsal, Sid" userId="50b75335-716a-44d6-b9ac-66f8339b3170" providerId="ADAL" clId="{917109D3-F9F1-4736-A191-475124C48062}" dt="2023-06-02T01:39:41.233" v="10169" actId="14826"/>
          <ac:picMkLst>
            <pc:docMk/>
            <pc:sldMk cId="1900533019" sldId="318"/>
            <ac:picMk id="8" creationId="{00D47BC6-8836-1DAA-A3FA-042BF8488C3D}"/>
          </ac:picMkLst>
        </pc:picChg>
        <pc:picChg chg="mod">
          <ac:chgData name="Lamsal, Sid" userId="50b75335-716a-44d6-b9ac-66f8339b3170" providerId="ADAL" clId="{917109D3-F9F1-4736-A191-475124C48062}" dt="2023-06-02T01:40:31.723" v="10170" actId="14826"/>
          <ac:picMkLst>
            <pc:docMk/>
            <pc:sldMk cId="1900533019" sldId="318"/>
            <ac:picMk id="10" creationId="{C0CECF7B-7C23-4389-4EBD-5DC50BF1CBE7}"/>
          </ac:picMkLst>
        </pc:picChg>
      </pc:sldChg>
      <pc:sldChg chg="addSp delSp modSp new mod setBg">
        <pc:chgData name="Lamsal, Sid" userId="50b75335-716a-44d6-b9ac-66f8339b3170" providerId="ADAL" clId="{917109D3-F9F1-4736-A191-475124C48062}" dt="2023-06-02T03:12:06.192" v="10865" actId="1076"/>
        <pc:sldMkLst>
          <pc:docMk/>
          <pc:sldMk cId="1850576060" sldId="319"/>
        </pc:sldMkLst>
        <pc:spChg chg="mod">
          <ac:chgData name="Lamsal, Sid" userId="50b75335-716a-44d6-b9ac-66f8339b3170" providerId="ADAL" clId="{917109D3-F9F1-4736-A191-475124C48062}" dt="2023-06-02T03:10:21.720" v="10823" actId="26606"/>
          <ac:spMkLst>
            <pc:docMk/>
            <pc:sldMk cId="1850576060" sldId="319"/>
            <ac:spMk id="2" creationId="{1DC6F69B-5C4A-CE39-AC4A-A0B21A9D313A}"/>
          </ac:spMkLst>
        </pc:spChg>
        <pc:spChg chg="del mod">
          <ac:chgData name="Lamsal, Sid" userId="50b75335-716a-44d6-b9ac-66f8339b3170" providerId="ADAL" clId="{917109D3-F9F1-4736-A191-475124C48062}" dt="2023-06-02T03:10:17.966" v="10821" actId="478"/>
          <ac:spMkLst>
            <pc:docMk/>
            <pc:sldMk cId="1850576060" sldId="319"/>
            <ac:spMk id="3" creationId="{57EB1383-4E96-C16B-4E08-378108787CC2}"/>
          </ac:spMkLst>
        </pc:spChg>
        <pc:spChg chg="add">
          <ac:chgData name="Lamsal, Sid" userId="50b75335-716a-44d6-b9ac-66f8339b3170" providerId="ADAL" clId="{917109D3-F9F1-4736-A191-475124C48062}" dt="2023-06-02T03:10:21.720" v="10823" actId="26606"/>
          <ac:spMkLst>
            <pc:docMk/>
            <pc:sldMk cId="1850576060" sldId="319"/>
            <ac:spMk id="10" creationId="{39E3965E-AC41-4711-9D10-E25ABB132D86}"/>
          </ac:spMkLst>
        </pc:spChg>
        <pc:spChg chg="add">
          <ac:chgData name="Lamsal, Sid" userId="50b75335-716a-44d6-b9ac-66f8339b3170" providerId="ADAL" clId="{917109D3-F9F1-4736-A191-475124C48062}" dt="2023-06-02T03:10:21.720" v="10823" actId="26606"/>
          <ac:spMkLst>
            <pc:docMk/>
            <pc:sldMk cId="1850576060" sldId="319"/>
            <ac:spMk id="14" creationId="{33428ACC-71EC-4171-9527-10983BA6B41D}"/>
          </ac:spMkLst>
        </pc:spChg>
        <pc:spChg chg="add">
          <ac:chgData name="Lamsal, Sid" userId="50b75335-716a-44d6-b9ac-66f8339b3170" providerId="ADAL" clId="{917109D3-F9F1-4736-A191-475124C48062}" dt="2023-06-02T03:10:21.720" v="10823" actId="26606"/>
          <ac:spMkLst>
            <pc:docMk/>
            <pc:sldMk cId="1850576060" sldId="319"/>
            <ac:spMk id="18" creationId="{8D4480B4-953D-41FA-9052-09AB3A026947}"/>
          </ac:spMkLst>
        </pc:spChg>
        <pc:spChg chg="add mod">
          <ac:chgData name="Lamsal, Sid" userId="50b75335-716a-44d6-b9ac-66f8339b3170" providerId="ADAL" clId="{917109D3-F9F1-4736-A191-475124C48062}" dt="2023-06-02T03:12:06.192" v="10865" actId="1076"/>
          <ac:spMkLst>
            <pc:docMk/>
            <pc:sldMk cId="1850576060" sldId="319"/>
            <ac:spMk id="24" creationId="{0B9B3515-E25D-39E0-E5B3-632165A87CF5}"/>
          </ac:spMkLst>
        </pc:spChg>
        <pc:grpChg chg="del mod">
          <ac:chgData name="Lamsal, Sid" userId="50b75335-716a-44d6-b9ac-66f8339b3170" providerId="ADAL" clId="{917109D3-F9F1-4736-A191-475124C48062}" dt="2023-06-02T03:11:14.713" v="10836"/>
          <ac:grpSpMkLst>
            <pc:docMk/>
            <pc:sldMk cId="1850576060" sldId="319"/>
            <ac:grpSpMk id="11" creationId="{1E56722A-29FB-FCDC-751E-281670529740}"/>
          </ac:grpSpMkLst>
        </pc:grpChg>
        <pc:grpChg chg="del mod">
          <ac:chgData name="Lamsal, Sid" userId="50b75335-716a-44d6-b9ac-66f8339b3170" providerId="ADAL" clId="{917109D3-F9F1-4736-A191-475124C48062}" dt="2023-06-02T03:11:18.609" v="10838"/>
          <ac:grpSpMkLst>
            <pc:docMk/>
            <pc:sldMk cId="1850576060" sldId="319"/>
            <ac:grpSpMk id="17" creationId="{3EA3841D-E59B-B0EE-C5A1-817AB85DBF6E}"/>
          </ac:grpSpMkLst>
        </pc:grpChg>
        <pc:grpChg chg="del mod">
          <ac:chgData name="Lamsal, Sid" userId="50b75335-716a-44d6-b9ac-66f8339b3170" providerId="ADAL" clId="{917109D3-F9F1-4736-A191-475124C48062}" dt="2023-06-02T03:11:22.185" v="10840"/>
          <ac:grpSpMkLst>
            <pc:docMk/>
            <pc:sldMk cId="1850576060" sldId="319"/>
            <ac:grpSpMk id="20" creationId="{D5A9636F-AD8C-5897-C7AE-54FC48100937}"/>
          </ac:grpSpMkLst>
        </pc:grpChg>
        <pc:grpChg chg="mod">
          <ac:chgData name="Lamsal, Sid" userId="50b75335-716a-44d6-b9ac-66f8339b3170" providerId="ADAL" clId="{917109D3-F9F1-4736-A191-475124C48062}" dt="2023-06-02T03:11:22.185" v="10840"/>
          <ac:grpSpMkLst>
            <pc:docMk/>
            <pc:sldMk cId="1850576060" sldId="319"/>
            <ac:grpSpMk id="22" creationId="{B02F760A-1E41-6D53-8B78-F94B8B0395FD}"/>
          </ac:grpSpMkLst>
        </pc:grpChg>
        <pc:picChg chg="add mod">
          <ac:chgData name="Lamsal, Sid" userId="50b75335-716a-44d6-b9ac-66f8339b3170" providerId="ADAL" clId="{917109D3-F9F1-4736-A191-475124C48062}" dt="2023-06-02T03:10:32.463" v="10827" actId="14100"/>
          <ac:picMkLst>
            <pc:docMk/>
            <pc:sldMk cId="1850576060" sldId="319"/>
            <ac:picMk id="5" creationId="{D70628D5-58F4-3952-5D3D-DAF5DCD8F1D1}"/>
          </ac:picMkLst>
        </pc:picChg>
        <pc:inkChg chg="add">
          <ac:chgData name="Lamsal, Sid" userId="50b75335-716a-44d6-b9ac-66f8339b3170" providerId="ADAL" clId="{917109D3-F9F1-4736-A191-475124C48062}" dt="2023-06-02T03:10:51.331" v="10828" actId="9405"/>
          <ac:inkMkLst>
            <pc:docMk/>
            <pc:sldMk cId="1850576060" sldId="319"/>
            <ac:inkMk id="6" creationId="{E23263AB-5649-8793-5DA6-E926B6B19D96}"/>
          </ac:inkMkLst>
        </pc:inkChg>
        <pc:inkChg chg="add del">
          <ac:chgData name="Lamsal, Sid" userId="50b75335-716a-44d6-b9ac-66f8339b3170" providerId="ADAL" clId="{917109D3-F9F1-4736-A191-475124C48062}" dt="2023-06-02T03:11:03.272" v="10830" actId="9405"/>
          <ac:inkMkLst>
            <pc:docMk/>
            <pc:sldMk cId="1850576060" sldId="319"/>
            <ac:inkMk id="7" creationId="{40531EDC-7C48-1373-4EE6-CAF2706C817D}"/>
          </ac:inkMkLst>
        </pc:inkChg>
        <pc:inkChg chg="add mod">
          <ac:chgData name="Lamsal, Sid" userId="50b75335-716a-44d6-b9ac-66f8339b3170" providerId="ADAL" clId="{917109D3-F9F1-4736-A191-475124C48062}" dt="2023-06-02T03:11:22.185" v="10840"/>
          <ac:inkMkLst>
            <pc:docMk/>
            <pc:sldMk cId="1850576060" sldId="319"/>
            <ac:inkMk id="8" creationId="{371264E1-25BA-102E-AA8E-081BEA4879F5}"/>
          </ac:inkMkLst>
        </pc:inkChg>
        <pc:inkChg chg="add mod">
          <ac:chgData name="Lamsal, Sid" userId="50b75335-716a-44d6-b9ac-66f8339b3170" providerId="ADAL" clId="{917109D3-F9F1-4736-A191-475124C48062}" dt="2023-06-02T03:11:22.185" v="10840"/>
          <ac:inkMkLst>
            <pc:docMk/>
            <pc:sldMk cId="1850576060" sldId="319"/>
            <ac:inkMk id="9" creationId="{5649E95A-4901-F86F-5408-8F2CBE33CE6C}"/>
          </ac:inkMkLst>
        </pc:inkChg>
        <pc:inkChg chg="add mod">
          <ac:chgData name="Lamsal, Sid" userId="50b75335-716a-44d6-b9ac-66f8339b3170" providerId="ADAL" clId="{917109D3-F9F1-4736-A191-475124C48062}" dt="2023-06-02T03:11:22.185" v="10840"/>
          <ac:inkMkLst>
            <pc:docMk/>
            <pc:sldMk cId="1850576060" sldId="319"/>
            <ac:inkMk id="13" creationId="{216BE398-B872-964F-EE22-103EC1966508}"/>
          </ac:inkMkLst>
        </pc:inkChg>
        <pc:inkChg chg="add mod">
          <ac:chgData name="Lamsal, Sid" userId="50b75335-716a-44d6-b9ac-66f8339b3170" providerId="ADAL" clId="{917109D3-F9F1-4736-A191-475124C48062}" dt="2023-06-02T03:11:22.185" v="10840"/>
          <ac:inkMkLst>
            <pc:docMk/>
            <pc:sldMk cId="1850576060" sldId="319"/>
            <ac:inkMk id="15" creationId="{8F0261FB-0D8C-F9AD-EFBA-9F7890E8570A}"/>
          </ac:inkMkLst>
        </pc:inkChg>
        <pc:inkChg chg="add mod">
          <ac:chgData name="Lamsal, Sid" userId="50b75335-716a-44d6-b9ac-66f8339b3170" providerId="ADAL" clId="{917109D3-F9F1-4736-A191-475124C48062}" dt="2023-06-02T03:11:22.185" v="10840"/>
          <ac:inkMkLst>
            <pc:docMk/>
            <pc:sldMk cId="1850576060" sldId="319"/>
            <ac:inkMk id="19" creationId="{F92164D9-4C60-B354-1099-7D5C9BCF99FF}"/>
          </ac:inkMkLst>
        </pc:inkChg>
        <pc:inkChg chg="add mod">
          <ac:chgData name="Lamsal, Sid" userId="50b75335-716a-44d6-b9ac-66f8339b3170" providerId="ADAL" clId="{917109D3-F9F1-4736-A191-475124C48062}" dt="2023-06-02T03:11:22.185" v="10840"/>
          <ac:inkMkLst>
            <pc:docMk/>
            <pc:sldMk cId="1850576060" sldId="319"/>
            <ac:inkMk id="21" creationId="{F173760A-EF91-BC50-E60F-574674CF812B}"/>
          </ac:inkMkLst>
        </pc:inkChg>
        <pc:inkChg chg="add">
          <ac:chgData name="Lamsal, Sid" userId="50b75335-716a-44d6-b9ac-66f8339b3170" providerId="ADAL" clId="{917109D3-F9F1-4736-A191-475124C48062}" dt="2023-06-02T03:11:37.275" v="10841" actId="9405"/>
          <ac:inkMkLst>
            <pc:docMk/>
            <pc:sldMk cId="1850576060" sldId="319"/>
            <ac:inkMk id="23" creationId="{45924C9A-F485-DD9A-0663-F5B8859B13AC}"/>
          </ac:inkMkLst>
        </pc:inkChg>
        <pc:cxnChg chg="add">
          <ac:chgData name="Lamsal, Sid" userId="50b75335-716a-44d6-b9ac-66f8339b3170" providerId="ADAL" clId="{917109D3-F9F1-4736-A191-475124C48062}" dt="2023-06-02T03:10:21.720" v="10823" actId="26606"/>
          <ac:cxnSpMkLst>
            <pc:docMk/>
            <pc:sldMk cId="1850576060" sldId="319"/>
            <ac:cxnSpMk id="12" creationId="{1F5DC8C3-BA5F-4EED-BB9A-A14272BD82A1}"/>
          </ac:cxnSpMkLst>
        </pc:cxnChg>
        <pc:cxnChg chg="add">
          <ac:chgData name="Lamsal, Sid" userId="50b75335-716a-44d6-b9ac-66f8339b3170" providerId="ADAL" clId="{917109D3-F9F1-4736-A191-475124C48062}" dt="2023-06-02T03:10:21.720" v="10823" actId="26606"/>
          <ac:cxnSpMkLst>
            <pc:docMk/>
            <pc:sldMk cId="1850576060" sldId="319"/>
            <ac:cxnSpMk id="16" creationId="{BA22713B-ABB6-4391-97F9-0449A2B9B664}"/>
          </ac:cxnSpMkLst>
        </pc:cxnChg>
      </pc:sldChg>
      <pc:sldChg chg="modSp new mod ord">
        <pc:chgData name="Lamsal, Sid" userId="50b75335-716a-44d6-b9ac-66f8339b3170" providerId="ADAL" clId="{917109D3-F9F1-4736-A191-475124C48062}" dt="2023-06-02T03:29:51.770" v="12058"/>
        <pc:sldMkLst>
          <pc:docMk/>
          <pc:sldMk cId="3663634761" sldId="320"/>
        </pc:sldMkLst>
        <pc:spChg chg="mod">
          <ac:chgData name="Lamsal, Sid" userId="50b75335-716a-44d6-b9ac-66f8339b3170" providerId="ADAL" clId="{917109D3-F9F1-4736-A191-475124C48062}" dt="2023-06-02T03:12:24.804" v="10879" actId="20577"/>
          <ac:spMkLst>
            <pc:docMk/>
            <pc:sldMk cId="3663634761" sldId="320"/>
            <ac:spMk id="2" creationId="{8B901DD1-AC3D-62F6-D0D9-757448EF3C57}"/>
          </ac:spMkLst>
        </pc:spChg>
        <pc:spChg chg="mod">
          <ac:chgData name="Lamsal, Sid" userId="50b75335-716a-44d6-b9ac-66f8339b3170" providerId="ADAL" clId="{917109D3-F9F1-4736-A191-475124C48062}" dt="2023-06-02T03:16:25.304" v="11386" actId="20577"/>
          <ac:spMkLst>
            <pc:docMk/>
            <pc:sldMk cId="3663634761" sldId="320"/>
            <ac:spMk id="3" creationId="{804447CB-E1ED-9210-0A99-F68AA0355A0D}"/>
          </ac:spMkLst>
        </pc:spChg>
      </pc:sldChg>
      <pc:sldChg chg="new del">
        <pc:chgData name="Lamsal, Sid" userId="50b75335-716a-44d6-b9ac-66f8339b3170" providerId="ADAL" clId="{917109D3-F9F1-4736-A191-475124C48062}" dt="2023-06-02T03:16:42.261" v="11389" actId="47"/>
        <pc:sldMkLst>
          <pc:docMk/>
          <pc:sldMk cId="797225400" sldId="321"/>
        </pc:sldMkLst>
      </pc:sldChg>
      <pc:sldChg chg="addSp delSp modSp add mod">
        <pc:chgData name="Lamsal, Sid" userId="50b75335-716a-44d6-b9ac-66f8339b3170" providerId="ADAL" clId="{917109D3-F9F1-4736-A191-475124C48062}" dt="2023-06-02T03:28:12.148" v="11787" actId="1076"/>
        <pc:sldMkLst>
          <pc:docMk/>
          <pc:sldMk cId="1969852777" sldId="322"/>
        </pc:sldMkLst>
        <pc:spChg chg="mod">
          <ac:chgData name="Lamsal, Sid" userId="50b75335-716a-44d6-b9ac-66f8339b3170" providerId="ADAL" clId="{917109D3-F9F1-4736-A191-475124C48062}" dt="2023-06-02T03:26:56.496" v="11703" actId="114"/>
          <ac:spMkLst>
            <pc:docMk/>
            <pc:sldMk cId="1969852777" sldId="322"/>
            <ac:spMk id="2" creationId="{1DC6F69B-5C4A-CE39-AC4A-A0B21A9D313A}"/>
          </ac:spMkLst>
        </pc:spChg>
        <pc:spChg chg="add mod">
          <ac:chgData name="Lamsal, Sid" userId="50b75335-716a-44d6-b9ac-66f8339b3170" providerId="ADAL" clId="{917109D3-F9F1-4736-A191-475124C48062}" dt="2023-06-02T03:17:56.939" v="11459" actId="1076"/>
          <ac:spMkLst>
            <pc:docMk/>
            <pc:sldMk cId="1969852777" sldId="322"/>
            <ac:spMk id="3" creationId="{FBC2373A-2D41-49ED-17B1-8F9376375FDE}"/>
          </ac:spMkLst>
        </pc:spChg>
        <pc:spChg chg="add mod">
          <ac:chgData name="Lamsal, Sid" userId="50b75335-716a-44d6-b9ac-66f8339b3170" providerId="ADAL" clId="{917109D3-F9F1-4736-A191-475124C48062}" dt="2023-06-02T03:19:33.734" v="11479" actId="20577"/>
          <ac:spMkLst>
            <pc:docMk/>
            <pc:sldMk cId="1969852777" sldId="322"/>
            <ac:spMk id="4" creationId="{8BA8A014-410F-6A16-B880-69167CEFC6CE}"/>
          </ac:spMkLst>
        </pc:spChg>
        <pc:spChg chg="add mod">
          <ac:chgData name="Lamsal, Sid" userId="50b75335-716a-44d6-b9ac-66f8339b3170" providerId="ADAL" clId="{917109D3-F9F1-4736-A191-475124C48062}" dt="2023-06-02T03:19:39.196" v="11485" actId="20577"/>
          <ac:spMkLst>
            <pc:docMk/>
            <pc:sldMk cId="1969852777" sldId="322"/>
            <ac:spMk id="7" creationId="{A7A44D98-5E40-0576-3663-153ACA5D8D9D}"/>
          </ac:spMkLst>
        </pc:spChg>
        <pc:spChg chg="add mod">
          <ac:chgData name="Lamsal, Sid" userId="50b75335-716a-44d6-b9ac-66f8339b3170" providerId="ADAL" clId="{917109D3-F9F1-4736-A191-475124C48062}" dt="2023-06-02T03:22:29.076" v="11582" actId="1076"/>
          <ac:spMkLst>
            <pc:docMk/>
            <pc:sldMk cId="1969852777" sldId="322"/>
            <ac:spMk id="11" creationId="{E2DBC876-72F9-A109-7DD6-D79CBCB848FB}"/>
          </ac:spMkLst>
        </pc:spChg>
        <pc:spChg chg="add mod">
          <ac:chgData name="Lamsal, Sid" userId="50b75335-716a-44d6-b9ac-66f8339b3170" providerId="ADAL" clId="{917109D3-F9F1-4736-A191-475124C48062}" dt="2023-06-02T03:23:14.498" v="11599" actId="1076"/>
          <ac:spMkLst>
            <pc:docMk/>
            <pc:sldMk cId="1969852777" sldId="322"/>
            <ac:spMk id="17" creationId="{B2300243-A9C1-5D23-9A39-7A0DDF41A5F1}"/>
          </ac:spMkLst>
        </pc:spChg>
        <pc:spChg chg="add del mod">
          <ac:chgData name="Lamsal, Sid" userId="50b75335-716a-44d6-b9ac-66f8339b3170" providerId="ADAL" clId="{917109D3-F9F1-4736-A191-475124C48062}" dt="2023-06-02T03:22:52.186" v="11586"/>
          <ac:spMkLst>
            <pc:docMk/>
            <pc:sldMk cId="1969852777" sldId="322"/>
            <ac:spMk id="20" creationId="{A4D3AD2E-2FEB-EE0C-DAAB-A123E9C81F7D}"/>
          </ac:spMkLst>
        </pc:spChg>
        <pc:spChg chg="mod">
          <ac:chgData name="Lamsal, Sid" userId="50b75335-716a-44d6-b9ac-66f8339b3170" providerId="ADAL" clId="{917109D3-F9F1-4736-A191-475124C48062}" dt="2023-06-02T03:27:30.214" v="11704" actId="1076"/>
          <ac:spMkLst>
            <pc:docMk/>
            <pc:sldMk cId="1969852777" sldId="322"/>
            <ac:spMk id="24" creationId="{0B9B3515-E25D-39E0-E5B3-632165A87CF5}"/>
          </ac:spMkLst>
        </pc:spChg>
        <pc:spChg chg="add mod">
          <ac:chgData name="Lamsal, Sid" userId="50b75335-716a-44d6-b9ac-66f8339b3170" providerId="ADAL" clId="{917109D3-F9F1-4736-A191-475124C48062}" dt="2023-06-02T03:24:19.620" v="11647" actId="1076"/>
          <ac:spMkLst>
            <pc:docMk/>
            <pc:sldMk cId="1969852777" sldId="322"/>
            <ac:spMk id="27" creationId="{206FA907-DF0B-86E4-4010-235D4A73A629}"/>
          </ac:spMkLst>
        </pc:spChg>
        <pc:spChg chg="add mod">
          <ac:chgData name="Lamsal, Sid" userId="50b75335-716a-44d6-b9ac-66f8339b3170" providerId="ADAL" clId="{917109D3-F9F1-4736-A191-475124C48062}" dt="2023-06-02T03:28:12.148" v="11787" actId="1076"/>
          <ac:spMkLst>
            <pc:docMk/>
            <pc:sldMk cId="1969852777" sldId="322"/>
            <ac:spMk id="32" creationId="{7F72CFA7-599F-D077-8F99-2928CDF2229B}"/>
          </ac:spMkLst>
        </pc:spChg>
        <pc:grpChg chg="del">
          <ac:chgData name="Lamsal, Sid" userId="50b75335-716a-44d6-b9ac-66f8339b3170" providerId="ADAL" clId="{917109D3-F9F1-4736-A191-475124C48062}" dt="2023-06-02T03:16:50.777" v="11393" actId="478"/>
          <ac:grpSpMkLst>
            <pc:docMk/>
            <pc:sldMk cId="1969852777" sldId="322"/>
            <ac:grpSpMk id="22" creationId="{B02F760A-1E41-6D53-8B78-F94B8B0395FD}"/>
          </ac:grpSpMkLst>
        </pc:grpChg>
        <pc:picChg chg="del">
          <ac:chgData name="Lamsal, Sid" userId="50b75335-716a-44d6-b9ac-66f8339b3170" providerId="ADAL" clId="{917109D3-F9F1-4736-A191-475124C48062}" dt="2023-06-02T03:16:45.151" v="11390" actId="478"/>
          <ac:picMkLst>
            <pc:docMk/>
            <pc:sldMk cId="1969852777" sldId="322"/>
            <ac:picMk id="5" creationId="{D70628D5-58F4-3952-5D3D-DAF5DCD8F1D1}"/>
          </ac:picMkLst>
        </pc:picChg>
        <pc:inkChg chg="del">
          <ac:chgData name="Lamsal, Sid" userId="50b75335-716a-44d6-b9ac-66f8339b3170" providerId="ADAL" clId="{917109D3-F9F1-4736-A191-475124C48062}" dt="2023-06-02T03:16:47.492" v="11391" actId="478"/>
          <ac:inkMkLst>
            <pc:docMk/>
            <pc:sldMk cId="1969852777" sldId="322"/>
            <ac:inkMk id="6" creationId="{E23263AB-5649-8793-5DA6-E926B6B19D96}"/>
          </ac:inkMkLst>
        </pc:inkChg>
        <pc:inkChg chg="del">
          <ac:chgData name="Lamsal, Sid" userId="50b75335-716a-44d6-b9ac-66f8339b3170" providerId="ADAL" clId="{917109D3-F9F1-4736-A191-475124C48062}" dt="2023-06-02T03:16:47.492" v="11391" actId="478"/>
          <ac:inkMkLst>
            <pc:docMk/>
            <pc:sldMk cId="1969852777" sldId="322"/>
            <ac:inkMk id="19" creationId="{F92164D9-4C60-B354-1099-7D5C9BCF99FF}"/>
          </ac:inkMkLst>
        </pc:inkChg>
        <pc:inkChg chg="del">
          <ac:chgData name="Lamsal, Sid" userId="50b75335-716a-44d6-b9ac-66f8339b3170" providerId="ADAL" clId="{917109D3-F9F1-4736-A191-475124C48062}" dt="2023-06-02T03:16:49.933" v="11392" actId="478"/>
          <ac:inkMkLst>
            <pc:docMk/>
            <pc:sldMk cId="1969852777" sldId="322"/>
            <ac:inkMk id="23" creationId="{45924C9A-F485-DD9A-0663-F5B8859B13AC}"/>
          </ac:inkMkLst>
        </pc:inkChg>
        <pc:cxnChg chg="add mod">
          <ac:chgData name="Lamsal, Sid" userId="50b75335-716a-44d6-b9ac-66f8339b3170" providerId="ADAL" clId="{917109D3-F9F1-4736-A191-475124C48062}" dt="2023-06-02T03:24:15.768" v="11646" actId="1076"/>
          <ac:cxnSpMkLst>
            <pc:docMk/>
            <pc:sldMk cId="1969852777" sldId="322"/>
            <ac:cxnSpMk id="26" creationId="{9A9B1F18-6801-354B-49A8-3671E443ABE7}"/>
          </ac:cxnSpMkLst>
        </pc:cxnChg>
        <pc:cxnChg chg="add mod">
          <ac:chgData name="Lamsal, Sid" userId="50b75335-716a-44d6-b9ac-66f8339b3170" providerId="ADAL" clId="{917109D3-F9F1-4736-A191-475124C48062}" dt="2023-06-02T03:24:53.108" v="11649" actId="13822"/>
          <ac:cxnSpMkLst>
            <pc:docMk/>
            <pc:sldMk cId="1969852777" sldId="322"/>
            <ac:cxnSpMk id="29" creationId="{0B506071-EBAB-52AE-0A54-8C2FBA3A7F89}"/>
          </ac:cxnSpMkLst>
        </pc:cxnChg>
        <pc:cxnChg chg="add mod">
          <ac:chgData name="Lamsal, Sid" userId="50b75335-716a-44d6-b9ac-66f8339b3170" providerId="ADAL" clId="{917109D3-F9F1-4736-A191-475124C48062}" dt="2023-06-02T03:25:48.213" v="11702" actId="13822"/>
          <ac:cxnSpMkLst>
            <pc:docMk/>
            <pc:sldMk cId="1969852777" sldId="322"/>
            <ac:cxnSpMk id="31" creationId="{E6D71569-A9AE-482D-6457-73ABB64993CA}"/>
          </ac:cxnSpMkLst>
        </pc:cxnChg>
      </pc:sldChg>
      <pc:sldChg chg="addSp delSp modSp new mod">
        <pc:chgData name="Lamsal, Sid" userId="50b75335-716a-44d6-b9ac-66f8339b3170" providerId="ADAL" clId="{917109D3-F9F1-4736-A191-475124C48062}" dt="2023-06-07T19:03:49.322" v="14732" actId="478"/>
        <pc:sldMkLst>
          <pc:docMk/>
          <pc:sldMk cId="1288101650" sldId="323"/>
        </pc:sldMkLst>
        <pc:spChg chg="mod">
          <ac:chgData name="Lamsal, Sid" userId="50b75335-716a-44d6-b9ac-66f8339b3170" providerId="ADAL" clId="{917109D3-F9F1-4736-A191-475124C48062}" dt="2023-06-02T03:28:28.055" v="11812" actId="20577"/>
          <ac:spMkLst>
            <pc:docMk/>
            <pc:sldMk cId="1288101650" sldId="323"/>
            <ac:spMk id="2" creationId="{929BAFB3-19DB-75E1-5FCC-311290F913D3}"/>
          </ac:spMkLst>
        </pc:spChg>
        <pc:spChg chg="mod">
          <ac:chgData name="Lamsal, Sid" userId="50b75335-716a-44d6-b9ac-66f8339b3170" providerId="ADAL" clId="{917109D3-F9F1-4736-A191-475124C48062}" dt="2023-06-02T03:29:38.052" v="12056" actId="20577"/>
          <ac:spMkLst>
            <pc:docMk/>
            <pc:sldMk cId="1288101650" sldId="323"/>
            <ac:spMk id="3" creationId="{DB21EC4C-7D53-24E5-6199-7F7064255CAC}"/>
          </ac:spMkLst>
        </pc:spChg>
        <pc:spChg chg="add mod">
          <ac:chgData name="Lamsal, Sid" userId="50b75335-716a-44d6-b9ac-66f8339b3170" providerId="ADAL" clId="{917109D3-F9F1-4736-A191-475124C48062}" dt="2023-06-02T03:38:49.978" v="12080" actId="1076"/>
          <ac:spMkLst>
            <pc:docMk/>
            <pc:sldMk cId="1288101650" sldId="323"/>
            <ac:spMk id="8" creationId="{D08922CE-7381-ED3D-7D1D-3C9B4EAD2D6C}"/>
          </ac:spMkLst>
        </pc:spChg>
        <pc:spChg chg="add mod">
          <ac:chgData name="Lamsal, Sid" userId="50b75335-716a-44d6-b9ac-66f8339b3170" providerId="ADAL" clId="{917109D3-F9F1-4736-A191-475124C48062}" dt="2023-06-02T03:38:59.932" v="12083" actId="1076"/>
          <ac:spMkLst>
            <pc:docMk/>
            <pc:sldMk cId="1288101650" sldId="323"/>
            <ac:spMk id="9" creationId="{24A85BB3-D00E-BD7A-A591-BC3B063F399D}"/>
          </ac:spMkLst>
        </pc:spChg>
        <pc:picChg chg="add mod">
          <ac:chgData name="Lamsal, Sid" userId="50b75335-716a-44d6-b9ac-66f8339b3170" providerId="ADAL" clId="{917109D3-F9F1-4736-A191-475124C48062}" dt="2023-06-02T03:38:35.022" v="12076" actId="1076"/>
          <ac:picMkLst>
            <pc:docMk/>
            <pc:sldMk cId="1288101650" sldId="323"/>
            <ac:picMk id="5" creationId="{F4A9715C-6554-27C4-BBAA-A22B20C3AD26}"/>
          </ac:picMkLst>
        </pc:picChg>
        <pc:picChg chg="add mod">
          <ac:chgData name="Lamsal, Sid" userId="50b75335-716a-44d6-b9ac-66f8339b3170" providerId="ADAL" clId="{917109D3-F9F1-4736-A191-475124C48062}" dt="2023-06-02T03:38:38.749" v="12078" actId="1076"/>
          <ac:picMkLst>
            <pc:docMk/>
            <pc:sldMk cId="1288101650" sldId="323"/>
            <ac:picMk id="7" creationId="{AB91DA07-B14F-2F96-19DB-939936533FDE}"/>
          </ac:picMkLst>
        </pc:picChg>
        <pc:picChg chg="add del mod">
          <ac:chgData name="Lamsal, Sid" userId="50b75335-716a-44d6-b9ac-66f8339b3170" providerId="ADAL" clId="{917109D3-F9F1-4736-A191-475124C48062}" dt="2023-06-07T19:03:49.322" v="14732" actId="478"/>
          <ac:picMkLst>
            <pc:docMk/>
            <pc:sldMk cId="1288101650" sldId="323"/>
            <ac:picMk id="10" creationId="{E17B7A8A-5F1E-8699-C9D9-2AA66DCD32C6}"/>
          </ac:picMkLst>
        </pc:picChg>
      </pc:sldChg>
      <pc:sldChg chg="addSp delSp modSp new mod">
        <pc:chgData name="Lamsal, Sid" userId="50b75335-716a-44d6-b9ac-66f8339b3170" providerId="ADAL" clId="{917109D3-F9F1-4736-A191-475124C48062}" dt="2023-06-04T00:56:43.085" v="13023" actId="20577"/>
        <pc:sldMkLst>
          <pc:docMk/>
          <pc:sldMk cId="4029191045" sldId="324"/>
        </pc:sldMkLst>
        <pc:spChg chg="mod">
          <ac:chgData name="Lamsal, Sid" userId="50b75335-716a-44d6-b9ac-66f8339b3170" providerId="ADAL" clId="{917109D3-F9F1-4736-A191-475124C48062}" dt="2023-06-03T23:18:23.930" v="12426" actId="20577"/>
          <ac:spMkLst>
            <pc:docMk/>
            <pc:sldMk cId="4029191045" sldId="324"/>
            <ac:spMk id="2" creationId="{1C2D618B-275D-02F5-E129-6DA8B1BEC971}"/>
          </ac:spMkLst>
        </pc:spChg>
        <pc:spChg chg="del">
          <ac:chgData name="Lamsal, Sid" userId="50b75335-716a-44d6-b9ac-66f8339b3170" providerId="ADAL" clId="{917109D3-F9F1-4736-A191-475124C48062}" dt="2023-06-03T23:25:30.835" v="12427" actId="478"/>
          <ac:spMkLst>
            <pc:docMk/>
            <pc:sldMk cId="4029191045" sldId="324"/>
            <ac:spMk id="3" creationId="{6C7DA8C9-77C1-F9BA-A162-FE3399ED6C5D}"/>
          </ac:spMkLst>
        </pc:spChg>
        <pc:spChg chg="add mod">
          <ac:chgData name="Lamsal, Sid" userId="50b75335-716a-44d6-b9ac-66f8339b3170" providerId="ADAL" clId="{917109D3-F9F1-4736-A191-475124C48062}" dt="2023-06-04T00:56:43.085" v="13023" actId="20577"/>
          <ac:spMkLst>
            <pc:docMk/>
            <pc:sldMk cId="4029191045" sldId="324"/>
            <ac:spMk id="8" creationId="{CB8A0BDC-3A9F-1B18-3818-FE9323361710}"/>
          </ac:spMkLst>
        </pc:spChg>
        <pc:picChg chg="add del mod">
          <ac:chgData name="Lamsal, Sid" userId="50b75335-716a-44d6-b9ac-66f8339b3170" providerId="ADAL" clId="{917109D3-F9F1-4736-A191-475124C48062}" dt="2023-06-03T23:38:17.471" v="12433" actId="478"/>
          <ac:picMkLst>
            <pc:docMk/>
            <pc:sldMk cId="4029191045" sldId="324"/>
            <ac:picMk id="5" creationId="{8B7B81F0-7BA6-0F26-0175-8817DDA7714D}"/>
          </ac:picMkLst>
        </pc:picChg>
        <pc:picChg chg="add mod">
          <ac:chgData name="Lamsal, Sid" userId="50b75335-716a-44d6-b9ac-66f8339b3170" providerId="ADAL" clId="{917109D3-F9F1-4736-A191-475124C48062}" dt="2023-06-04T00:53:09.362" v="12725" actId="1076"/>
          <ac:picMkLst>
            <pc:docMk/>
            <pc:sldMk cId="4029191045" sldId="324"/>
            <ac:picMk id="7" creationId="{FBF91F06-FAD5-B9F1-E55B-2D86B93C6839}"/>
          </ac:picMkLst>
        </pc:picChg>
      </pc:sldChg>
      <pc:sldChg chg="addSp modSp new mod ord">
        <pc:chgData name="Lamsal, Sid" userId="50b75335-716a-44d6-b9ac-66f8339b3170" providerId="ADAL" clId="{917109D3-F9F1-4736-A191-475124C48062}" dt="2023-06-09T03:15:04.807" v="18533" actId="20577"/>
        <pc:sldMkLst>
          <pc:docMk/>
          <pc:sldMk cId="403966926" sldId="325"/>
        </pc:sldMkLst>
        <pc:spChg chg="mod">
          <ac:chgData name="Lamsal, Sid" userId="50b75335-716a-44d6-b9ac-66f8339b3170" providerId="ADAL" clId="{917109D3-F9F1-4736-A191-475124C48062}" dt="2023-06-04T01:22:46.555" v="13122" actId="20577"/>
          <ac:spMkLst>
            <pc:docMk/>
            <pc:sldMk cId="403966926" sldId="325"/>
            <ac:spMk id="2" creationId="{9BCDC1DA-FD75-ABF3-3CD5-298A00252DB5}"/>
          </ac:spMkLst>
        </pc:spChg>
        <pc:spChg chg="mod">
          <ac:chgData name="Lamsal, Sid" userId="50b75335-716a-44d6-b9ac-66f8339b3170" providerId="ADAL" clId="{917109D3-F9F1-4736-A191-475124C48062}" dt="2023-06-09T03:15:04.807" v="18533" actId="20577"/>
          <ac:spMkLst>
            <pc:docMk/>
            <pc:sldMk cId="403966926" sldId="325"/>
            <ac:spMk id="3" creationId="{079F98F7-E0BD-8ECB-188C-79D4E29FD7F0}"/>
          </ac:spMkLst>
        </pc:spChg>
        <pc:picChg chg="add mod">
          <ac:chgData name="Lamsal, Sid" userId="50b75335-716a-44d6-b9ac-66f8339b3170" providerId="ADAL" clId="{917109D3-F9F1-4736-A191-475124C48062}" dt="2023-06-04T21:56:04.124" v="13832" actId="1076"/>
          <ac:picMkLst>
            <pc:docMk/>
            <pc:sldMk cId="403966926" sldId="325"/>
            <ac:picMk id="5" creationId="{9D4939A5-7B73-776B-C7D3-0FCB1FEDDD24}"/>
          </ac:picMkLst>
        </pc:picChg>
      </pc:sldChg>
      <pc:sldChg chg="addSp delSp modSp new mod">
        <pc:chgData name="Lamsal, Sid" userId="50b75335-716a-44d6-b9ac-66f8339b3170" providerId="ADAL" clId="{917109D3-F9F1-4736-A191-475124C48062}" dt="2023-06-09T02:46:07.539" v="18471" actId="20577"/>
        <pc:sldMkLst>
          <pc:docMk/>
          <pc:sldMk cId="1414706606" sldId="326"/>
        </pc:sldMkLst>
        <pc:spChg chg="mod">
          <ac:chgData name="Lamsal, Sid" userId="50b75335-716a-44d6-b9ac-66f8339b3170" providerId="ADAL" clId="{917109D3-F9F1-4736-A191-475124C48062}" dt="2023-06-09T02:46:07.539" v="18471" actId="20577"/>
          <ac:spMkLst>
            <pc:docMk/>
            <pc:sldMk cId="1414706606" sldId="326"/>
            <ac:spMk id="2" creationId="{44E218BC-C2DD-C4E8-05E1-B9E6ABB8C404}"/>
          </ac:spMkLst>
        </pc:spChg>
        <pc:spChg chg="mod">
          <ac:chgData name="Lamsal, Sid" userId="50b75335-716a-44d6-b9ac-66f8339b3170" providerId="ADAL" clId="{917109D3-F9F1-4736-A191-475124C48062}" dt="2023-06-08T06:15:08.098" v="17868" actId="27636"/>
          <ac:spMkLst>
            <pc:docMk/>
            <pc:sldMk cId="1414706606" sldId="326"/>
            <ac:spMk id="3" creationId="{081FB885-0EFC-DEF8-EB2F-49F67E7C5DC4}"/>
          </ac:spMkLst>
        </pc:spChg>
        <pc:spChg chg="add mod">
          <ac:chgData name="Lamsal, Sid" userId="50b75335-716a-44d6-b9ac-66f8339b3170" providerId="ADAL" clId="{917109D3-F9F1-4736-A191-475124C48062}" dt="2023-06-04T23:30:45.889" v="14636" actId="14100"/>
          <ac:spMkLst>
            <pc:docMk/>
            <pc:sldMk cId="1414706606" sldId="326"/>
            <ac:spMk id="19" creationId="{B3A4ACA6-0AEE-31F2-C8B4-61653B28FBE3}"/>
          </ac:spMkLst>
        </pc:spChg>
        <pc:spChg chg="add mod">
          <ac:chgData name="Lamsal, Sid" userId="50b75335-716a-44d6-b9ac-66f8339b3170" providerId="ADAL" clId="{917109D3-F9F1-4736-A191-475124C48062}" dt="2023-06-04T23:30:52.465" v="14641" actId="20577"/>
          <ac:spMkLst>
            <pc:docMk/>
            <pc:sldMk cId="1414706606" sldId="326"/>
            <ac:spMk id="21" creationId="{C61B7D9A-7665-81B3-075C-D32AEC8C8868}"/>
          </ac:spMkLst>
        </pc:spChg>
        <pc:spChg chg="add mod">
          <ac:chgData name="Lamsal, Sid" userId="50b75335-716a-44d6-b9ac-66f8339b3170" providerId="ADAL" clId="{917109D3-F9F1-4736-A191-475124C48062}" dt="2023-06-04T23:30:57.044" v="14643" actId="1076"/>
          <ac:spMkLst>
            <pc:docMk/>
            <pc:sldMk cId="1414706606" sldId="326"/>
            <ac:spMk id="22" creationId="{6C424461-B3A6-7C30-66ED-1F7B47353067}"/>
          </ac:spMkLst>
        </pc:spChg>
        <pc:inkChg chg="add">
          <ac:chgData name="Lamsal, Sid" userId="50b75335-716a-44d6-b9ac-66f8339b3170" providerId="ADAL" clId="{917109D3-F9F1-4736-A191-475124C48062}" dt="2023-06-04T23:29:40.050" v="14617" actId="9405"/>
          <ac:inkMkLst>
            <pc:docMk/>
            <pc:sldMk cId="1414706606" sldId="326"/>
            <ac:inkMk id="7" creationId="{2C31A33D-7EA7-1CB0-2DE4-5B155F6C97BC}"/>
          </ac:inkMkLst>
        </pc:inkChg>
        <pc:inkChg chg="add">
          <ac:chgData name="Lamsal, Sid" userId="50b75335-716a-44d6-b9ac-66f8339b3170" providerId="ADAL" clId="{917109D3-F9F1-4736-A191-475124C48062}" dt="2023-06-04T23:29:40.773" v="14618" actId="9405"/>
          <ac:inkMkLst>
            <pc:docMk/>
            <pc:sldMk cId="1414706606" sldId="326"/>
            <ac:inkMk id="8" creationId="{ADDF39ED-F540-2446-1288-793FDF5EB5B7}"/>
          </ac:inkMkLst>
        </pc:inkChg>
        <pc:inkChg chg="add">
          <ac:chgData name="Lamsal, Sid" userId="50b75335-716a-44d6-b9ac-66f8339b3170" providerId="ADAL" clId="{917109D3-F9F1-4736-A191-475124C48062}" dt="2023-06-04T23:29:41.388" v="14619" actId="9405"/>
          <ac:inkMkLst>
            <pc:docMk/>
            <pc:sldMk cId="1414706606" sldId="326"/>
            <ac:inkMk id="9" creationId="{36E6013D-B965-421B-1B23-D5A3058CC6FC}"/>
          </ac:inkMkLst>
        </pc:inkChg>
        <pc:inkChg chg="add">
          <ac:chgData name="Lamsal, Sid" userId="50b75335-716a-44d6-b9ac-66f8339b3170" providerId="ADAL" clId="{917109D3-F9F1-4736-A191-475124C48062}" dt="2023-06-04T23:29:42.049" v="14620" actId="9405"/>
          <ac:inkMkLst>
            <pc:docMk/>
            <pc:sldMk cId="1414706606" sldId="326"/>
            <ac:inkMk id="10" creationId="{B4590BF8-3514-1A3A-CF1C-3BE81EAAF9CF}"/>
          </ac:inkMkLst>
        </pc:inkChg>
        <pc:inkChg chg="add">
          <ac:chgData name="Lamsal, Sid" userId="50b75335-716a-44d6-b9ac-66f8339b3170" providerId="ADAL" clId="{917109D3-F9F1-4736-A191-475124C48062}" dt="2023-06-04T23:29:44.530" v="14621" actId="9405"/>
          <ac:inkMkLst>
            <pc:docMk/>
            <pc:sldMk cId="1414706606" sldId="326"/>
            <ac:inkMk id="11" creationId="{8834BCAA-E56E-EA38-8F67-770102C56698}"/>
          </ac:inkMkLst>
        </pc:inkChg>
        <pc:inkChg chg="add">
          <ac:chgData name="Lamsal, Sid" userId="50b75335-716a-44d6-b9ac-66f8339b3170" providerId="ADAL" clId="{917109D3-F9F1-4736-A191-475124C48062}" dt="2023-06-04T23:29:45.017" v="14622" actId="9405"/>
          <ac:inkMkLst>
            <pc:docMk/>
            <pc:sldMk cId="1414706606" sldId="326"/>
            <ac:inkMk id="12" creationId="{50E81BE1-2BD0-473B-CA1F-6E57C57DD8F5}"/>
          </ac:inkMkLst>
        </pc:inkChg>
        <pc:inkChg chg="add">
          <ac:chgData name="Lamsal, Sid" userId="50b75335-716a-44d6-b9ac-66f8339b3170" providerId="ADAL" clId="{917109D3-F9F1-4736-A191-475124C48062}" dt="2023-06-04T23:29:45.757" v="14623" actId="9405"/>
          <ac:inkMkLst>
            <pc:docMk/>
            <pc:sldMk cId="1414706606" sldId="326"/>
            <ac:inkMk id="13" creationId="{77FACE2A-7638-874F-318C-7BDAED9DD3C8}"/>
          </ac:inkMkLst>
        </pc:inkChg>
        <pc:inkChg chg="add">
          <ac:chgData name="Lamsal, Sid" userId="50b75335-716a-44d6-b9ac-66f8339b3170" providerId="ADAL" clId="{917109D3-F9F1-4736-A191-475124C48062}" dt="2023-06-04T23:29:46.458" v="14624" actId="9405"/>
          <ac:inkMkLst>
            <pc:docMk/>
            <pc:sldMk cId="1414706606" sldId="326"/>
            <ac:inkMk id="14" creationId="{78F6FBA9-F990-5926-C2E2-24A48A375C54}"/>
          </ac:inkMkLst>
        </pc:inkChg>
        <pc:inkChg chg="add">
          <ac:chgData name="Lamsal, Sid" userId="50b75335-716a-44d6-b9ac-66f8339b3170" providerId="ADAL" clId="{917109D3-F9F1-4736-A191-475124C48062}" dt="2023-06-04T23:29:47.233" v="14625" actId="9405"/>
          <ac:inkMkLst>
            <pc:docMk/>
            <pc:sldMk cId="1414706606" sldId="326"/>
            <ac:inkMk id="15" creationId="{A28166DD-4869-F4D9-9F2C-05E5FBEAE3AD}"/>
          </ac:inkMkLst>
        </pc:inkChg>
        <pc:inkChg chg="add">
          <ac:chgData name="Lamsal, Sid" userId="50b75335-716a-44d6-b9ac-66f8339b3170" providerId="ADAL" clId="{917109D3-F9F1-4736-A191-475124C48062}" dt="2023-06-04T23:29:53.059" v="14626" actId="9405"/>
          <ac:inkMkLst>
            <pc:docMk/>
            <pc:sldMk cId="1414706606" sldId="326"/>
            <ac:inkMk id="16" creationId="{3BB88444-9E21-218C-4720-4908A59964BF}"/>
          </ac:inkMkLst>
        </pc:inkChg>
        <pc:inkChg chg="add">
          <ac:chgData name="Lamsal, Sid" userId="50b75335-716a-44d6-b9ac-66f8339b3170" providerId="ADAL" clId="{917109D3-F9F1-4736-A191-475124C48062}" dt="2023-06-04T23:30:06.861" v="14627" actId="9405"/>
          <ac:inkMkLst>
            <pc:docMk/>
            <pc:sldMk cId="1414706606" sldId="326"/>
            <ac:inkMk id="17" creationId="{20FC810B-3FAB-CBA1-4E1A-6F732AF48CFB}"/>
          </ac:inkMkLst>
        </pc:inkChg>
        <pc:inkChg chg="add">
          <ac:chgData name="Lamsal, Sid" userId="50b75335-716a-44d6-b9ac-66f8339b3170" providerId="ADAL" clId="{917109D3-F9F1-4736-A191-475124C48062}" dt="2023-06-04T23:30:11.156" v="14628" actId="9405"/>
          <ac:inkMkLst>
            <pc:docMk/>
            <pc:sldMk cId="1414706606" sldId="326"/>
            <ac:inkMk id="18" creationId="{9B1DD14E-4F95-6F16-49E8-0C7423212E7C}"/>
          </ac:inkMkLst>
        </pc:inkChg>
        <pc:inkChg chg="add">
          <ac:chgData name="Lamsal, Sid" userId="50b75335-716a-44d6-b9ac-66f8339b3170" providerId="ADAL" clId="{917109D3-F9F1-4736-A191-475124C48062}" dt="2023-06-04T23:31:07.021" v="14644" actId="9405"/>
          <ac:inkMkLst>
            <pc:docMk/>
            <pc:sldMk cId="1414706606" sldId="326"/>
            <ac:inkMk id="23" creationId="{2F235417-72CE-4761-78D5-3CE635207E10}"/>
          </ac:inkMkLst>
        </pc:inkChg>
        <pc:inkChg chg="add">
          <ac:chgData name="Lamsal, Sid" userId="50b75335-716a-44d6-b9ac-66f8339b3170" providerId="ADAL" clId="{917109D3-F9F1-4736-A191-475124C48062}" dt="2023-06-04T23:31:07.430" v="14645" actId="9405"/>
          <ac:inkMkLst>
            <pc:docMk/>
            <pc:sldMk cId="1414706606" sldId="326"/>
            <ac:inkMk id="24" creationId="{364BA0FC-B131-1A75-AA5A-108AC526126C}"/>
          </ac:inkMkLst>
        </pc:inkChg>
        <pc:inkChg chg="add">
          <ac:chgData name="Lamsal, Sid" userId="50b75335-716a-44d6-b9ac-66f8339b3170" providerId="ADAL" clId="{917109D3-F9F1-4736-A191-475124C48062}" dt="2023-06-04T23:31:07.839" v="14646" actId="9405"/>
          <ac:inkMkLst>
            <pc:docMk/>
            <pc:sldMk cId="1414706606" sldId="326"/>
            <ac:inkMk id="25" creationId="{878EBC27-B8D2-D921-7751-862869968087}"/>
          </ac:inkMkLst>
        </pc:inkChg>
        <pc:inkChg chg="add">
          <ac:chgData name="Lamsal, Sid" userId="50b75335-716a-44d6-b9ac-66f8339b3170" providerId="ADAL" clId="{917109D3-F9F1-4736-A191-475124C48062}" dt="2023-06-04T23:31:08.218" v="14647" actId="9405"/>
          <ac:inkMkLst>
            <pc:docMk/>
            <pc:sldMk cId="1414706606" sldId="326"/>
            <ac:inkMk id="26" creationId="{1609FABA-97F7-76EB-027A-D812BF006D8F}"/>
          </ac:inkMkLst>
        </pc:inkChg>
        <pc:inkChg chg="add">
          <ac:chgData name="Lamsal, Sid" userId="50b75335-716a-44d6-b9ac-66f8339b3170" providerId="ADAL" clId="{917109D3-F9F1-4736-A191-475124C48062}" dt="2023-06-04T23:31:08.704" v="14648" actId="9405"/>
          <ac:inkMkLst>
            <pc:docMk/>
            <pc:sldMk cId="1414706606" sldId="326"/>
            <ac:inkMk id="27" creationId="{3D4167A0-EE75-2C84-EA21-4860DDDDAC54}"/>
          </ac:inkMkLst>
        </pc:inkChg>
        <pc:inkChg chg="add">
          <ac:chgData name="Lamsal, Sid" userId="50b75335-716a-44d6-b9ac-66f8339b3170" providerId="ADAL" clId="{917109D3-F9F1-4736-A191-475124C48062}" dt="2023-06-04T23:31:10.560" v="14649" actId="9405"/>
          <ac:inkMkLst>
            <pc:docMk/>
            <pc:sldMk cId="1414706606" sldId="326"/>
            <ac:inkMk id="28" creationId="{E10F9DFF-2C87-8DD2-FC62-F1E8A0D3BDA8}"/>
          </ac:inkMkLst>
        </pc:inkChg>
        <pc:inkChg chg="add">
          <ac:chgData name="Lamsal, Sid" userId="50b75335-716a-44d6-b9ac-66f8339b3170" providerId="ADAL" clId="{917109D3-F9F1-4736-A191-475124C48062}" dt="2023-06-04T23:31:10.923" v="14650" actId="9405"/>
          <ac:inkMkLst>
            <pc:docMk/>
            <pc:sldMk cId="1414706606" sldId="326"/>
            <ac:inkMk id="29" creationId="{90B9D1CB-CB1A-B907-D926-0D2570954DA7}"/>
          </ac:inkMkLst>
        </pc:inkChg>
        <pc:inkChg chg="add">
          <ac:chgData name="Lamsal, Sid" userId="50b75335-716a-44d6-b9ac-66f8339b3170" providerId="ADAL" clId="{917109D3-F9F1-4736-A191-475124C48062}" dt="2023-06-04T23:31:11.363" v="14651" actId="9405"/>
          <ac:inkMkLst>
            <pc:docMk/>
            <pc:sldMk cId="1414706606" sldId="326"/>
            <ac:inkMk id="30" creationId="{D42324DC-4C16-9DD0-7336-654097583AE1}"/>
          </ac:inkMkLst>
        </pc:inkChg>
        <pc:inkChg chg="add">
          <ac:chgData name="Lamsal, Sid" userId="50b75335-716a-44d6-b9ac-66f8339b3170" providerId="ADAL" clId="{917109D3-F9F1-4736-A191-475124C48062}" dt="2023-06-04T23:31:11.820" v="14652" actId="9405"/>
          <ac:inkMkLst>
            <pc:docMk/>
            <pc:sldMk cId="1414706606" sldId="326"/>
            <ac:inkMk id="31" creationId="{76A5C9E6-ED4B-A660-598A-90DF3DE1EDA1}"/>
          </ac:inkMkLst>
        </pc:inkChg>
        <pc:inkChg chg="add">
          <ac:chgData name="Lamsal, Sid" userId="50b75335-716a-44d6-b9ac-66f8339b3170" providerId="ADAL" clId="{917109D3-F9F1-4736-A191-475124C48062}" dt="2023-06-04T23:31:12.260" v="14653" actId="9405"/>
          <ac:inkMkLst>
            <pc:docMk/>
            <pc:sldMk cId="1414706606" sldId="326"/>
            <ac:inkMk id="32" creationId="{060B4F71-762D-1F94-FE15-272783C7F108}"/>
          </ac:inkMkLst>
        </pc:inkChg>
        <pc:inkChg chg="add del">
          <ac:chgData name="Lamsal, Sid" userId="50b75335-716a-44d6-b9ac-66f8339b3170" providerId="ADAL" clId="{917109D3-F9F1-4736-A191-475124C48062}" dt="2023-06-04T23:31:18.268" v="14657" actId="9405"/>
          <ac:inkMkLst>
            <pc:docMk/>
            <pc:sldMk cId="1414706606" sldId="326"/>
            <ac:inkMk id="33" creationId="{0D84FE1E-5C01-CF89-FF9D-FCB81D502CE5}"/>
          </ac:inkMkLst>
        </pc:inkChg>
        <pc:inkChg chg="add del">
          <ac:chgData name="Lamsal, Sid" userId="50b75335-716a-44d6-b9ac-66f8339b3170" providerId="ADAL" clId="{917109D3-F9F1-4736-A191-475124C48062}" dt="2023-06-04T23:31:17.592" v="14656" actId="9405"/>
          <ac:inkMkLst>
            <pc:docMk/>
            <pc:sldMk cId="1414706606" sldId="326"/>
            <ac:inkMk id="34" creationId="{79F6840A-94DF-22DF-8A0F-16DE19A2B94D}"/>
          </ac:inkMkLst>
        </pc:inkChg>
        <pc:inkChg chg="add">
          <ac:chgData name="Lamsal, Sid" userId="50b75335-716a-44d6-b9ac-66f8339b3170" providerId="ADAL" clId="{917109D3-F9F1-4736-A191-475124C48062}" dt="2023-06-04T23:31:29.376" v="14658" actId="9405"/>
          <ac:inkMkLst>
            <pc:docMk/>
            <pc:sldMk cId="1414706606" sldId="326"/>
            <ac:inkMk id="35" creationId="{3543CB24-B51E-D6C2-841F-9559ABC61CE3}"/>
          </ac:inkMkLst>
        </pc:inkChg>
        <pc:inkChg chg="add">
          <ac:chgData name="Lamsal, Sid" userId="50b75335-716a-44d6-b9ac-66f8339b3170" providerId="ADAL" clId="{917109D3-F9F1-4736-A191-475124C48062}" dt="2023-06-04T23:31:29.801" v="14659" actId="9405"/>
          <ac:inkMkLst>
            <pc:docMk/>
            <pc:sldMk cId="1414706606" sldId="326"/>
            <ac:inkMk id="36" creationId="{6AC7435E-D804-CAB2-E013-4DA2B9C0E633}"/>
          </ac:inkMkLst>
        </pc:inkChg>
        <pc:inkChg chg="add">
          <ac:chgData name="Lamsal, Sid" userId="50b75335-716a-44d6-b9ac-66f8339b3170" providerId="ADAL" clId="{917109D3-F9F1-4736-A191-475124C48062}" dt="2023-06-04T23:31:30.131" v="14660" actId="9405"/>
          <ac:inkMkLst>
            <pc:docMk/>
            <pc:sldMk cId="1414706606" sldId="326"/>
            <ac:inkMk id="37" creationId="{2F6BB541-F2D0-1D30-5628-8BBDADF609A7}"/>
          </ac:inkMkLst>
        </pc:inkChg>
        <pc:inkChg chg="add">
          <ac:chgData name="Lamsal, Sid" userId="50b75335-716a-44d6-b9ac-66f8339b3170" providerId="ADAL" clId="{917109D3-F9F1-4736-A191-475124C48062}" dt="2023-06-04T23:31:30.649" v="14661" actId="9405"/>
          <ac:inkMkLst>
            <pc:docMk/>
            <pc:sldMk cId="1414706606" sldId="326"/>
            <ac:inkMk id="38" creationId="{B189C916-5D64-59EA-F06D-35C2D27B5D7B}"/>
          </ac:inkMkLst>
        </pc:inkChg>
        <pc:inkChg chg="add">
          <ac:chgData name="Lamsal, Sid" userId="50b75335-716a-44d6-b9ac-66f8339b3170" providerId="ADAL" clId="{917109D3-F9F1-4736-A191-475124C48062}" dt="2023-06-04T23:31:31.042" v="14662" actId="9405"/>
          <ac:inkMkLst>
            <pc:docMk/>
            <pc:sldMk cId="1414706606" sldId="326"/>
            <ac:inkMk id="39" creationId="{49875598-D85A-C4BC-D1C5-71CCED5CC18D}"/>
          </ac:inkMkLst>
        </pc:inkChg>
        <pc:inkChg chg="add">
          <ac:chgData name="Lamsal, Sid" userId="50b75335-716a-44d6-b9ac-66f8339b3170" providerId="ADAL" clId="{917109D3-F9F1-4736-A191-475124C48062}" dt="2023-06-04T23:31:31.389" v="14663" actId="9405"/>
          <ac:inkMkLst>
            <pc:docMk/>
            <pc:sldMk cId="1414706606" sldId="326"/>
            <ac:inkMk id="40" creationId="{7759D359-3E79-515A-159D-D50EE50C90F1}"/>
          </ac:inkMkLst>
        </pc:inkChg>
        <pc:inkChg chg="add">
          <ac:chgData name="Lamsal, Sid" userId="50b75335-716a-44d6-b9ac-66f8339b3170" providerId="ADAL" clId="{917109D3-F9F1-4736-A191-475124C48062}" dt="2023-06-04T23:31:31.750" v="14664" actId="9405"/>
          <ac:inkMkLst>
            <pc:docMk/>
            <pc:sldMk cId="1414706606" sldId="326"/>
            <ac:inkMk id="41" creationId="{D99C22B9-F998-21D3-3FF6-468C01945835}"/>
          </ac:inkMkLst>
        </pc:inkChg>
        <pc:inkChg chg="add">
          <ac:chgData name="Lamsal, Sid" userId="50b75335-716a-44d6-b9ac-66f8339b3170" providerId="ADAL" clId="{917109D3-F9F1-4736-A191-475124C48062}" dt="2023-06-04T23:31:32.083" v="14665" actId="9405"/>
          <ac:inkMkLst>
            <pc:docMk/>
            <pc:sldMk cId="1414706606" sldId="326"/>
            <ac:inkMk id="42" creationId="{C62D8957-B4C6-D121-63F8-FD15C35CE5F7}"/>
          </ac:inkMkLst>
        </pc:inkChg>
        <pc:inkChg chg="add">
          <ac:chgData name="Lamsal, Sid" userId="50b75335-716a-44d6-b9ac-66f8339b3170" providerId="ADAL" clId="{917109D3-F9F1-4736-A191-475124C48062}" dt="2023-06-04T23:31:32.413" v="14666" actId="9405"/>
          <ac:inkMkLst>
            <pc:docMk/>
            <pc:sldMk cId="1414706606" sldId="326"/>
            <ac:inkMk id="43" creationId="{9E56AEFB-5BE3-39EB-F454-5EF564281FD4}"/>
          </ac:inkMkLst>
        </pc:inkChg>
        <pc:inkChg chg="add">
          <ac:chgData name="Lamsal, Sid" userId="50b75335-716a-44d6-b9ac-66f8339b3170" providerId="ADAL" clId="{917109D3-F9F1-4736-A191-475124C48062}" dt="2023-06-04T23:31:32.761" v="14667" actId="9405"/>
          <ac:inkMkLst>
            <pc:docMk/>
            <pc:sldMk cId="1414706606" sldId="326"/>
            <ac:inkMk id="44" creationId="{DAB3A3D9-57BC-F927-0272-C38B190DE30E}"/>
          </ac:inkMkLst>
        </pc:inkChg>
        <pc:inkChg chg="add">
          <ac:chgData name="Lamsal, Sid" userId="50b75335-716a-44d6-b9ac-66f8339b3170" providerId="ADAL" clId="{917109D3-F9F1-4736-A191-475124C48062}" dt="2023-06-04T23:31:33.141" v="14668" actId="9405"/>
          <ac:inkMkLst>
            <pc:docMk/>
            <pc:sldMk cId="1414706606" sldId="326"/>
            <ac:inkMk id="45" creationId="{F8486AAB-A4E9-1111-93BF-CFFA08D69C4B}"/>
          </ac:inkMkLst>
        </pc:inkChg>
        <pc:inkChg chg="add">
          <ac:chgData name="Lamsal, Sid" userId="50b75335-716a-44d6-b9ac-66f8339b3170" providerId="ADAL" clId="{917109D3-F9F1-4736-A191-475124C48062}" dt="2023-06-04T23:31:33.487" v="14669" actId="9405"/>
          <ac:inkMkLst>
            <pc:docMk/>
            <pc:sldMk cId="1414706606" sldId="326"/>
            <ac:inkMk id="46" creationId="{484D5C9C-2BAF-1295-E301-B8DCE873E70E}"/>
          </ac:inkMkLst>
        </pc:inkChg>
        <pc:inkChg chg="add">
          <ac:chgData name="Lamsal, Sid" userId="50b75335-716a-44d6-b9ac-66f8339b3170" providerId="ADAL" clId="{917109D3-F9F1-4736-A191-475124C48062}" dt="2023-06-04T23:31:33.806" v="14670" actId="9405"/>
          <ac:inkMkLst>
            <pc:docMk/>
            <pc:sldMk cId="1414706606" sldId="326"/>
            <ac:inkMk id="47" creationId="{6E0CEB54-24F3-A85C-A973-25AF5D670D08}"/>
          </ac:inkMkLst>
        </pc:inkChg>
        <pc:inkChg chg="add">
          <ac:chgData name="Lamsal, Sid" userId="50b75335-716a-44d6-b9ac-66f8339b3170" providerId="ADAL" clId="{917109D3-F9F1-4736-A191-475124C48062}" dt="2023-06-04T23:31:34.309" v="14671" actId="9405"/>
          <ac:inkMkLst>
            <pc:docMk/>
            <pc:sldMk cId="1414706606" sldId="326"/>
            <ac:inkMk id="48" creationId="{DF8B27C9-A3BB-53B2-7545-687F3064B2BA}"/>
          </ac:inkMkLst>
        </pc:inkChg>
        <pc:cxnChg chg="add">
          <ac:chgData name="Lamsal, Sid" userId="50b75335-716a-44d6-b9ac-66f8339b3170" providerId="ADAL" clId="{917109D3-F9F1-4736-A191-475124C48062}" dt="2023-06-04T23:27:57.300" v="14613" actId="11529"/>
          <ac:cxnSpMkLst>
            <pc:docMk/>
            <pc:sldMk cId="1414706606" sldId="326"/>
            <ac:cxnSpMk id="5" creationId="{5A8B27DA-B983-29EC-829C-55E990DDFEE9}"/>
          </ac:cxnSpMkLst>
        </pc:cxnChg>
        <pc:cxnChg chg="add mod">
          <ac:chgData name="Lamsal, Sid" userId="50b75335-716a-44d6-b9ac-66f8339b3170" providerId="ADAL" clId="{917109D3-F9F1-4736-A191-475124C48062}" dt="2023-06-04T23:28:13.782" v="14616" actId="1076"/>
          <ac:cxnSpMkLst>
            <pc:docMk/>
            <pc:sldMk cId="1414706606" sldId="326"/>
            <ac:cxnSpMk id="6" creationId="{64A11230-D96E-E5BF-B2FE-8F55E1098780}"/>
          </ac:cxnSpMkLst>
        </pc:cxnChg>
        <pc:cxnChg chg="add del mod">
          <ac:chgData name="Lamsal, Sid" userId="50b75335-716a-44d6-b9ac-66f8339b3170" providerId="ADAL" clId="{917109D3-F9F1-4736-A191-475124C48062}" dt="2023-06-04T23:30:43.599" v="14635"/>
          <ac:cxnSpMkLst>
            <pc:docMk/>
            <pc:sldMk cId="1414706606" sldId="326"/>
            <ac:cxnSpMk id="20" creationId="{29E7C1BA-BB15-8AA9-5116-3ED077E171ED}"/>
          </ac:cxnSpMkLst>
        </pc:cxnChg>
      </pc:sldChg>
      <pc:sldChg chg="addSp delSp modSp new mod">
        <pc:chgData name="Lamsal, Sid" userId="50b75335-716a-44d6-b9ac-66f8339b3170" providerId="ADAL" clId="{917109D3-F9F1-4736-A191-475124C48062}" dt="2023-06-04T21:57:40.209" v="13865" actId="20577"/>
        <pc:sldMkLst>
          <pc:docMk/>
          <pc:sldMk cId="2483171452" sldId="327"/>
        </pc:sldMkLst>
        <pc:spChg chg="mod">
          <ac:chgData name="Lamsal, Sid" userId="50b75335-716a-44d6-b9ac-66f8339b3170" providerId="ADAL" clId="{917109D3-F9F1-4736-A191-475124C48062}" dt="2023-06-04T21:56:15.044" v="13837" actId="20577"/>
          <ac:spMkLst>
            <pc:docMk/>
            <pc:sldMk cId="2483171452" sldId="327"/>
            <ac:spMk id="2" creationId="{CB0B10D0-E171-039F-7285-5B19B79FE4E3}"/>
          </ac:spMkLst>
        </pc:spChg>
        <pc:spChg chg="mod">
          <ac:chgData name="Lamsal, Sid" userId="50b75335-716a-44d6-b9ac-66f8339b3170" providerId="ADAL" clId="{917109D3-F9F1-4736-A191-475124C48062}" dt="2023-06-04T21:57:40.209" v="13865" actId="20577"/>
          <ac:spMkLst>
            <pc:docMk/>
            <pc:sldMk cId="2483171452" sldId="327"/>
            <ac:spMk id="3" creationId="{2AFBB7DD-17A6-CC30-D0D0-CE3FEE856362}"/>
          </ac:spMkLst>
        </pc:spChg>
        <pc:spChg chg="add mod">
          <ac:chgData name="Lamsal, Sid" userId="50b75335-716a-44d6-b9ac-66f8339b3170" providerId="ADAL" clId="{917109D3-F9F1-4736-A191-475124C48062}" dt="2023-06-04T21:56:23.808" v="13839" actId="1076"/>
          <ac:spMkLst>
            <pc:docMk/>
            <pc:sldMk cId="2483171452" sldId="327"/>
            <ac:spMk id="8" creationId="{9C6A8F49-85A3-E91C-1A51-84DA90F4DEB8}"/>
          </ac:spMkLst>
        </pc:spChg>
        <pc:spChg chg="add mod">
          <ac:chgData name="Lamsal, Sid" userId="50b75335-716a-44d6-b9ac-66f8339b3170" providerId="ADAL" clId="{917109D3-F9F1-4736-A191-475124C48062}" dt="2023-06-04T21:48:50.519" v="13564" actId="20577"/>
          <ac:spMkLst>
            <pc:docMk/>
            <pc:sldMk cId="2483171452" sldId="327"/>
            <ac:spMk id="9" creationId="{90B9B1D8-F58E-69AD-03E2-DB3950A97497}"/>
          </ac:spMkLst>
        </pc:spChg>
        <pc:spChg chg="add del">
          <ac:chgData name="Lamsal, Sid" userId="50b75335-716a-44d6-b9ac-66f8339b3170" providerId="ADAL" clId="{917109D3-F9F1-4736-A191-475124C48062}" dt="2023-06-04T21:51:13.207" v="13638"/>
          <ac:spMkLst>
            <pc:docMk/>
            <pc:sldMk cId="2483171452" sldId="327"/>
            <ac:spMk id="10" creationId="{301195BC-43B9-FEEA-56B7-76094DDC7B1F}"/>
          </ac:spMkLst>
        </pc:spChg>
        <pc:spChg chg="add del">
          <ac:chgData name="Lamsal, Sid" userId="50b75335-716a-44d6-b9ac-66f8339b3170" providerId="ADAL" clId="{917109D3-F9F1-4736-A191-475124C48062}" dt="2023-06-04T21:51:59.428" v="13661"/>
          <ac:spMkLst>
            <pc:docMk/>
            <pc:sldMk cId="2483171452" sldId="327"/>
            <ac:spMk id="11" creationId="{61A0C1E4-FE2F-D281-B346-80865FCF3601}"/>
          </ac:spMkLst>
        </pc:spChg>
        <pc:picChg chg="add mod">
          <ac:chgData name="Lamsal, Sid" userId="50b75335-716a-44d6-b9ac-66f8339b3170" providerId="ADAL" clId="{917109D3-F9F1-4736-A191-475124C48062}" dt="2023-06-04T21:56:23.808" v="13839" actId="1076"/>
          <ac:picMkLst>
            <pc:docMk/>
            <pc:sldMk cId="2483171452" sldId="327"/>
            <ac:picMk id="5" creationId="{BC6CC774-4F6F-E3C8-24D5-7EFD1C8F3826}"/>
          </ac:picMkLst>
        </pc:picChg>
        <pc:picChg chg="add mod">
          <ac:chgData name="Lamsal, Sid" userId="50b75335-716a-44d6-b9ac-66f8339b3170" providerId="ADAL" clId="{917109D3-F9F1-4736-A191-475124C48062}" dt="2023-06-04T21:56:23.808" v="13839" actId="1076"/>
          <ac:picMkLst>
            <pc:docMk/>
            <pc:sldMk cId="2483171452" sldId="327"/>
            <ac:picMk id="7" creationId="{A02692AB-E191-877C-53AE-049865115C57}"/>
          </ac:picMkLst>
        </pc:picChg>
      </pc:sldChg>
      <pc:sldChg chg="addSp delSp modSp new mod">
        <pc:chgData name="Lamsal, Sid" userId="50b75335-716a-44d6-b9ac-66f8339b3170" providerId="ADAL" clId="{917109D3-F9F1-4736-A191-475124C48062}" dt="2023-06-07T19:10:10.756" v="14797" actId="20577"/>
        <pc:sldMkLst>
          <pc:docMk/>
          <pc:sldMk cId="2685091151" sldId="328"/>
        </pc:sldMkLst>
        <pc:spChg chg="mod">
          <ac:chgData name="Lamsal, Sid" userId="50b75335-716a-44d6-b9ac-66f8339b3170" providerId="ADAL" clId="{917109D3-F9F1-4736-A191-475124C48062}" dt="2023-06-07T17:03:32.724" v="14730" actId="20577"/>
          <ac:spMkLst>
            <pc:docMk/>
            <pc:sldMk cId="2685091151" sldId="328"/>
            <ac:spMk id="2" creationId="{E597DD4E-4E13-EC92-9804-A0DAD7742539}"/>
          </ac:spMkLst>
        </pc:spChg>
        <pc:spChg chg="del">
          <ac:chgData name="Lamsal, Sid" userId="50b75335-716a-44d6-b9ac-66f8339b3170" providerId="ADAL" clId="{917109D3-F9F1-4736-A191-475124C48062}" dt="2023-06-07T16:41:46.656" v="14729" actId="478"/>
          <ac:spMkLst>
            <pc:docMk/>
            <pc:sldMk cId="2685091151" sldId="328"/>
            <ac:spMk id="3" creationId="{6940511B-87B5-8267-CA92-5F14AFC16317}"/>
          </ac:spMkLst>
        </pc:spChg>
        <pc:spChg chg="add mod">
          <ac:chgData name="Lamsal, Sid" userId="50b75335-716a-44d6-b9ac-66f8339b3170" providerId="ADAL" clId="{917109D3-F9F1-4736-A191-475124C48062}" dt="2023-06-07T19:09:25.184" v="14773" actId="1076"/>
          <ac:spMkLst>
            <pc:docMk/>
            <pc:sldMk cId="2685091151" sldId="328"/>
            <ac:spMk id="6" creationId="{7B91C429-CB62-98BB-32C2-3576E71EA548}"/>
          </ac:spMkLst>
        </pc:spChg>
        <pc:spChg chg="add mod">
          <ac:chgData name="Lamsal, Sid" userId="50b75335-716a-44d6-b9ac-66f8339b3170" providerId="ADAL" clId="{917109D3-F9F1-4736-A191-475124C48062}" dt="2023-06-07T19:09:31.431" v="14774" actId="1076"/>
          <ac:spMkLst>
            <pc:docMk/>
            <pc:sldMk cId="2685091151" sldId="328"/>
            <ac:spMk id="9" creationId="{92260271-56D7-0EAF-CF97-6296D69EB323}"/>
          </ac:spMkLst>
        </pc:spChg>
        <pc:spChg chg="add mod">
          <ac:chgData name="Lamsal, Sid" userId="50b75335-716a-44d6-b9ac-66f8339b3170" providerId="ADAL" clId="{917109D3-F9F1-4736-A191-475124C48062}" dt="2023-06-07T19:09:15.514" v="14770" actId="1076"/>
          <ac:spMkLst>
            <pc:docMk/>
            <pc:sldMk cId="2685091151" sldId="328"/>
            <ac:spMk id="12" creationId="{A613E221-4117-1E2C-926D-33AF5BD89DB8}"/>
          </ac:spMkLst>
        </pc:spChg>
        <pc:spChg chg="add mod">
          <ac:chgData name="Lamsal, Sid" userId="50b75335-716a-44d6-b9ac-66f8339b3170" providerId="ADAL" clId="{917109D3-F9F1-4736-A191-475124C48062}" dt="2023-06-07T19:10:10.756" v="14797" actId="20577"/>
          <ac:spMkLst>
            <pc:docMk/>
            <pc:sldMk cId="2685091151" sldId="328"/>
            <ac:spMk id="15" creationId="{FB38FE2E-5265-0853-C367-E507FBCA497C}"/>
          </ac:spMkLst>
        </pc:spChg>
        <pc:picChg chg="add mod">
          <ac:chgData name="Lamsal, Sid" userId="50b75335-716a-44d6-b9ac-66f8339b3170" providerId="ADAL" clId="{917109D3-F9F1-4736-A191-475124C48062}" dt="2023-06-07T19:09:25.184" v="14773" actId="1076"/>
          <ac:picMkLst>
            <pc:docMk/>
            <pc:sldMk cId="2685091151" sldId="328"/>
            <ac:picMk id="5" creationId="{B4AA0940-860B-171C-FD7E-8A5A66D681D7}"/>
          </ac:picMkLst>
        </pc:picChg>
        <pc:picChg chg="add mod">
          <ac:chgData name="Lamsal, Sid" userId="50b75335-716a-44d6-b9ac-66f8339b3170" providerId="ADAL" clId="{917109D3-F9F1-4736-A191-475124C48062}" dt="2023-06-07T19:09:31.431" v="14774" actId="1076"/>
          <ac:picMkLst>
            <pc:docMk/>
            <pc:sldMk cId="2685091151" sldId="328"/>
            <ac:picMk id="8" creationId="{28AC00CB-CC4C-3C8F-9307-7DB209EE9D8F}"/>
          </ac:picMkLst>
        </pc:picChg>
        <pc:picChg chg="add mod">
          <ac:chgData name="Lamsal, Sid" userId="50b75335-716a-44d6-b9ac-66f8339b3170" providerId="ADAL" clId="{917109D3-F9F1-4736-A191-475124C48062}" dt="2023-06-07T19:09:15.514" v="14770" actId="1076"/>
          <ac:picMkLst>
            <pc:docMk/>
            <pc:sldMk cId="2685091151" sldId="328"/>
            <ac:picMk id="11" creationId="{8D284BE6-1C84-E8B0-04C4-5A2DE77C0C17}"/>
          </ac:picMkLst>
        </pc:picChg>
        <pc:picChg chg="add mod">
          <ac:chgData name="Lamsal, Sid" userId="50b75335-716a-44d6-b9ac-66f8339b3170" providerId="ADAL" clId="{917109D3-F9F1-4736-A191-475124C48062}" dt="2023-06-07T19:09:57.169" v="14776" actId="1076"/>
          <ac:picMkLst>
            <pc:docMk/>
            <pc:sldMk cId="2685091151" sldId="328"/>
            <ac:picMk id="14" creationId="{36203409-F857-9D60-658B-F6DBD4E50292}"/>
          </ac:picMkLst>
        </pc:picChg>
      </pc:sldChg>
      <pc:sldChg chg="addSp delSp modSp new mod">
        <pc:chgData name="Lamsal, Sid" userId="50b75335-716a-44d6-b9ac-66f8339b3170" providerId="ADAL" clId="{917109D3-F9F1-4736-A191-475124C48062}" dt="2023-06-04T23:18:36.793" v="14018" actId="1076"/>
        <pc:sldMkLst>
          <pc:docMk/>
          <pc:sldMk cId="1126800738" sldId="329"/>
        </pc:sldMkLst>
        <pc:spChg chg="mod">
          <ac:chgData name="Lamsal, Sid" userId="50b75335-716a-44d6-b9ac-66f8339b3170" providerId="ADAL" clId="{917109D3-F9F1-4736-A191-475124C48062}" dt="2023-06-04T23:18:29.787" v="14015" actId="20577"/>
          <ac:spMkLst>
            <pc:docMk/>
            <pc:sldMk cId="1126800738" sldId="329"/>
            <ac:spMk id="2" creationId="{05659F3C-DFB3-D035-4201-9DDE58DE4867}"/>
          </ac:spMkLst>
        </pc:spChg>
        <pc:spChg chg="del mod">
          <ac:chgData name="Lamsal, Sid" userId="50b75335-716a-44d6-b9ac-66f8339b3170" providerId="ADAL" clId="{917109D3-F9F1-4736-A191-475124C48062}" dt="2023-06-04T23:18:35.184" v="14017" actId="478"/>
          <ac:spMkLst>
            <pc:docMk/>
            <pc:sldMk cId="1126800738" sldId="329"/>
            <ac:spMk id="3" creationId="{D9A67A5F-C912-80AE-4EAA-BD5CDB419904}"/>
          </ac:spMkLst>
        </pc:spChg>
        <pc:picChg chg="add mod">
          <ac:chgData name="Lamsal, Sid" userId="50b75335-716a-44d6-b9ac-66f8339b3170" providerId="ADAL" clId="{917109D3-F9F1-4736-A191-475124C48062}" dt="2023-06-04T23:18:36.793" v="14018" actId="1076"/>
          <ac:picMkLst>
            <pc:docMk/>
            <pc:sldMk cId="1126800738" sldId="329"/>
            <ac:picMk id="5" creationId="{CB987E2E-BB28-7125-B6ED-DC6BF0596540}"/>
          </ac:picMkLst>
        </pc:picChg>
        <pc:picChg chg="add mod">
          <ac:chgData name="Lamsal, Sid" userId="50b75335-716a-44d6-b9ac-66f8339b3170" providerId="ADAL" clId="{917109D3-F9F1-4736-A191-475124C48062}" dt="2023-06-04T23:18:31.801" v="14016" actId="1076"/>
          <ac:picMkLst>
            <pc:docMk/>
            <pc:sldMk cId="1126800738" sldId="329"/>
            <ac:picMk id="7" creationId="{78E0606A-F5A6-C113-A1B4-35459C1E4DCD}"/>
          </ac:picMkLst>
        </pc:picChg>
      </pc:sldChg>
      <pc:sldChg chg="addSp delSp modSp new mod">
        <pc:chgData name="Lamsal, Sid" userId="50b75335-716a-44d6-b9ac-66f8339b3170" providerId="ADAL" clId="{917109D3-F9F1-4736-A191-475124C48062}" dt="2023-06-04T23:35:21.311" v="14719" actId="20577"/>
        <pc:sldMkLst>
          <pc:docMk/>
          <pc:sldMk cId="440797477" sldId="330"/>
        </pc:sldMkLst>
        <pc:spChg chg="mod">
          <ac:chgData name="Lamsal, Sid" userId="50b75335-716a-44d6-b9ac-66f8339b3170" providerId="ADAL" clId="{917109D3-F9F1-4736-A191-475124C48062}" dt="2023-06-04T23:19:13.732" v="14066" actId="20577"/>
          <ac:spMkLst>
            <pc:docMk/>
            <pc:sldMk cId="440797477" sldId="330"/>
            <ac:spMk id="2" creationId="{29D4B816-753D-83A3-58A5-9CC9883B64A6}"/>
          </ac:spMkLst>
        </pc:spChg>
        <pc:spChg chg="del mod">
          <ac:chgData name="Lamsal, Sid" userId="50b75335-716a-44d6-b9ac-66f8339b3170" providerId="ADAL" clId="{917109D3-F9F1-4736-A191-475124C48062}" dt="2023-06-04T23:19:33.457" v="14068" actId="22"/>
          <ac:spMkLst>
            <pc:docMk/>
            <pc:sldMk cId="440797477" sldId="330"/>
            <ac:spMk id="3" creationId="{9FB78AD0-21D7-0001-34FA-7532E951B109}"/>
          </ac:spMkLst>
        </pc:spChg>
        <pc:spChg chg="add mod">
          <ac:chgData name="Lamsal, Sid" userId="50b75335-716a-44d6-b9ac-66f8339b3170" providerId="ADAL" clId="{917109D3-F9F1-4736-A191-475124C48062}" dt="2023-06-04T23:35:21.311" v="14719" actId="20577"/>
          <ac:spMkLst>
            <pc:docMk/>
            <pc:sldMk cId="440797477" sldId="330"/>
            <ac:spMk id="6" creationId="{5A43E3E7-80B3-A023-0D27-B4B5063AECA4}"/>
          </ac:spMkLst>
        </pc:spChg>
        <pc:spChg chg="add del">
          <ac:chgData name="Lamsal, Sid" userId="50b75335-716a-44d6-b9ac-66f8339b3170" providerId="ADAL" clId="{917109D3-F9F1-4736-A191-475124C48062}" dt="2023-06-04T23:24:17.593" v="14338"/>
          <ac:spMkLst>
            <pc:docMk/>
            <pc:sldMk cId="440797477" sldId="330"/>
            <ac:spMk id="7" creationId="{DC9C7731-5F2E-2354-9575-8F978B0FD222}"/>
          </ac:spMkLst>
        </pc:spChg>
        <pc:spChg chg="add del">
          <ac:chgData name="Lamsal, Sid" userId="50b75335-716a-44d6-b9ac-66f8339b3170" providerId="ADAL" clId="{917109D3-F9F1-4736-A191-475124C48062}" dt="2023-06-04T23:24:33.213" v="14352"/>
          <ac:spMkLst>
            <pc:docMk/>
            <pc:sldMk cId="440797477" sldId="330"/>
            <ac:spMk id="8" creationId="{099EC802-0777-27F4-87FA-EF63C94B613C}"/>
          </ac:spMkLst>
        </pc:spChg>
        <pc:picChg chg="add mod ord">
          <ac:chgData name="Lamsal, Sid" userId="50b75335-716a-44d6-b9ac-66f8339b3170" providerId="ADAL" clId="{917109D3-F9F1-4736-A191-475124C48062}" dt="2023-06-04T23:19:39.990" v="14071" actId="1076"/>
          <ac:picMkLst>
            <pc:docMk/>
            <pc:sldMk cId="440797477" sldId="330"/>
            <ac:picMk id="5" creationId="{58E692E8-ED98-5CDC-0EA8-A84EEC7DF3A8}"/>
          </ac:picMkLst>
        </pc:picChg>
      </pc:sldChg>
      <pc:sldChg chg="new del">
        <pc:chgData name="Lamsal, Sid" userId="50b75335-716a-44d6-b9ac-66f8339b3170" providerId="ADAL" clId="{917109D3-F9F1-4736-A191-475124C48062}" dt="2023-06-05T00:12:25.052" v="14720" actId="2696"/>
        <pc:sldMkLst>
          <pc:docMk/>
          <pc:sldMk cId="2971387469" sldId="331"/>
        </pc:sldMkLst>
      </pc:sldChg>
      <pc:sldChg chg="addSp delSp modSp new mod">
        <pc:chgData name="Lamsal, Sid" userId="50b75335-716a-44d6-b9ac-66f8339b3170" providerId="ADAL" clId="{917109D3-F9F1-4736-A191-475124C48062}" dt="2023-06-07T19:12:43.366" v="14874" actId="1076"/>
        <pc:sldMkLst>
          <pc:docMk/>
          <pc:sldMk cId="3006764089" sldId="331"/>
        </pc:sldMkLst>
        <pc:spChg chg="mod">
          <ac:chgData name="Lamsal, Sid" userId="50b75335-716a-44d6-b9ac-66f8339b3170" providerId="ADAL" clId="{917109D3-F9F1-4736-A191-475124C48062}" dt="2023-06-07T19:10:30.244" v="14825" actId="20577"/>
          <ac:spMkLst>
            <pc:docMk/>
            <pc:sldMk cId="3006764089" sldId="331"/>
            <ac:spMk id="2" creationId="{E4CED774-CFC6-5C09-D796-28AC1E810B25}"/>
          </ac:spMkLst>
        </pc:spChg>
        <pc:spChg chg="del">
          <ac:chgData name="Lamsal, Sid" userId="50b75335-716a-44d6-b9ac-66f8339b3170" providerId="ADAL" clId="{917109D3-F9F1-4736-A191-475124C48062}" dt="2023-06-07T19:10:32.621" v="14826" actId="478"/>
          <ac:spMkLst>
            <pc:docMk/>
            <pc:sldMk cId="3006764089" sldId="331"/>
            <ac:spMk id="3" creationId="{380C1316-D6F3-A605-8D71-01098529A455}"/>
          </ac:spMkLst>
        </pc:spChg>
        <pc:spChg chg="add mod">
          <ac:chgData name="Lamsal, Sid" userId="50b75335-716a-44d6-b9ac-66f8339b3170" providerId="ADAL" clId="{917109D3-F9F1-4736-A191-475124C48062}" dt="2023-06-07T19:10:59.464" v="14870" actId="1076"/>
          <ac:spMkLst>
            <pc:docMk/>
            <pc:sldMk cId="3006764089" sldId="331"/>
            <ac:spMk id="4" creationId="{291FEA05-6DFB-A3D4-9A2A-F54DBA6CA42F}"/>
          </ac:spMkLst>
        </pc:spChg>
        <pc:spChg chg="add mod">
          <ac:chgData name="Lamsal, Sid" userId="50b75335-716a-44d6-b9ac-66f8339b3170" providerId="ADAL" clId="{917109D3-F9F1-4736-A191-475124C48062}" dt="2023-06-07T19:10:54.650" v="14869" actId="1076"/>
          <ac:spMkLst>
            <pc:docMk/>
            <pc:sldMk cId="3006764089" sldId="331"/>
            <ac:spMk id="5" creationId="{A3379990-24B7-5E87-523F-8365B17C144F}"/>
          </ac:spMkLst>
        </pc:spChg>
        <pc:picChg chg="add mod">
          <ac:chgData name="Lamsal, Sid" userId="50b75335-716a-44d6-b9ac-66f8339b3170" providerId="ADAL" clId="{917109D3-F9F1-4736-A191-475124C48062}" dt="2023-06-07T19:12:27.862" v="14872" actId="1076"/>
          <ac:picMkLst>
            <pc:docMk/>
            <pc:sldMk cId="3006764089" sldId="331"/>
            <ac:picMk id="7" creationId="{EF4818C3-0E49-D7D2-FBD8-5D843AA14548}"/>
          </ac:picMkLst>
        </pc:picChg>
        <pc:picChg chg="add mod">
          <ac:chgData name="Lamsal, Sid" userId="50b75335-716a-44d6-b9ac-66f8339b3170" providerId="ADAL" clId="{917109D3-F9F1-4736-A191-475124C48062}" dt="2023-06-07T19:12:43.366" v="14874" actId="1076"/>
          <ac:picMkLst>
            <pc:docMk/>
            <pc:sldMk cId="3006764089" sldId="331"/>
            <ac:picMk id="9" creationId="{6B9D4C94-8647-6975-8741-450FAD71B7A6}"/>
          </ac:picMkLst>
        </pc:picChg>
      </pc:sldChg>
      <pc:sldChg chg="modSp new mod">
        <pc:chgData name="Lamsal, Sid" userId="50b75335-716a-44d6-b9ac-66f8339b3170" providerId="ADAL" clId="{917109D3-F9F1-4736-A191-475124C48062}" dt="2023-06-07T19:32:55.497" v="15257" actId="20577"/>
        <pc:sldMkLst>
          <pc:docMk/>
          <pc:sldMk cId="2631066653" sldId="332"/>
        </pc:sldMkLst>
        <pc:spChg chg="mod">
          <ac:chgData name="Lamsal, Sid" userId="50b75335-716a-44d6-b9ac-66f8339b3170" providerId="ADAL" clId="{917109D3-F9F1-4736-A191-475124C48062}" dt="2023-06-07T19:27:28.584" v="14888" actId="20577"/>
          <ac:spMkLst>
            <pc:docMk/>
            <pc:sldMk cId="2631066653" sldId="332"/>
            <ac:spMk id="2" creationId="{235A2C01-2B38-B06F-2212-26D46B5F80D0}"/>
          </ac:spMkLst>
        </pc:spChg>
        <pc:spChg chg="mod">
          <ac:chgData name="Lamsal, Sid" userId="50b75335-716a-44d6-b9ac-66f8339b3170" providerId="ADAL" clId="{917109D3-F9F1-4736-A191-475124C48062}" dt="2023-06-07T19:32:55.497" v="15257" actId="20577"/>
          <ac:spMkLst>
            <pc:docMk/>
            <pc:sldMk cId="2631066653" sldId="332"/>
            <ac:spMk id="3" creationId="{658E921C-9323-11B8-8371-AAFCBFDC2991}"/>
          </ac:spMkLst>
        </pc:spChg>
      </pc:sldChg>
      <pc:sldChg chg="addSp delSp modSp new mod">
        <pc:chgData name="Lamsal, Sid" userId="50b75335-716a-44d6-b9ac-66f8339b3170" providerId="ADAL" clId="{917109D3-F9F1-4736-A191-475124C48062}" dt="2023-06-07T19:41:41.781" v="15515" actId="1076"/>
        <pc:sldMkLst>
          <pc:docMk/>
          <pc:sldMk cId="2141920253" sldId="333"/>
        </pc:sldMkLst>
        <pc:spChg chg="mod">
          <ac:chgData name="Lamsal, Sid" userId="50b75335-716a-44d6-b9ac-66f8339b3170" providerId="ADAL" clId="{917109D3-F9F1-4736-A191-475124C48062}" dt="2023-06-07T19:33:17.506" v="15283" actId="20577"/>
          <ac:spMkLst>
            <pc:docMk/>
            <pc:sldMk cId="2141920253" sldId="333"/>
            <ac:spMk id="2" creationId="{57BE31F4-57CD-A517-F7CA-C0DD20DC03DA}"/>
          </ac:spMkLst>
        </pc:spChg>
        <pc:spChg chg="del">
          <ac:chgData name="Lamsal, Sid" userId="50b75335-716a-44d6-b9ac-66f8339b3170" providerId="ADAL" clId="{917109D3-F9F1-4736-A191-475124C48062}" dt="2023-06-07T19:34:19.598" v="15284" actId="478"/>
          <ac:spMkLst>
            <pc:docMk/>
            <pc:sldMk cId="2141920253" sldId="333"/>
            <ac:spMk id="3" creationId="{AA6F3970-5B86-4FB0-F558-79D2E325A248}"/>
          </ac:spMkLst>
        </pc:spChg>
        <pc:spChg chg="add mod">
          <ac:chgData name="Lamsal, Sid" userId="50b75335-716a-44d6-b9ac-66f8339b3170" providerId="ADAL" clId="{917109D3-F9F1-4736-A191-475124C48062}" dt="2023-06-07T19:35:13.582" v="15329" actId="1076"/>
          <ac:spMkLst>
            <pc:docMk/>
            <pc:sldMk cId="2141920253" sldId="333"/>
            <ac:spMk id="4" creationId="{643529FE-3A46-E9CD-8CFC-D4FF3E84CD56}"/>
          </ac:spMkLst>
        </pc:spChg>
        <pc:spChg chg="add mod">
          <ac:chgData name="Lamsal, Sid" userId="50b75335-716a-44d6-b9ac-66f8339b3170" providerId="ADAL" clId="{917109D3-F9F1-4736-A191-475124C48062}" dt="2023-06-07T19:35:22.832" v="15332" actId="1076"/>
          <ac:spMkLst>
            <pc:docMk/>
            <pc:sldMk cId="2141920253" sldId="333"/>
            <ac:spMk id="5" creationId="{C4634C66-E84D-8AE2-360A-8E8F89F0FBC9}"/>
          </ac:spMkLst>
        </pc:spChg>
        <pc:spChg chg="add mod">
          <ac:chgData name="Lamsal, Sid" userId="50b75335-716a-44d6-b9ac-66f8339b3170" providerId="ADAL" clId="{917109D3-F9F1-4736-A191-475124C48062}" dt="2023-06-07T19:35:20.533" v="15331" actId="1076"/>
          <ac:spMkLst>
            <pc:docMk/>
            <pc:sldMk cId="2141920253" sldId="333"/>
            <ac:spMk id="6" creationId="{BC2582B1-0F5C-F2BF-5A46-87721B987387}"/>
          </ac:spMkLst>
        </pc:spChg>
        <pc:spChg chg="add mod">
          <ac:chgData name="Lamsal, Sid" userId="50b75335-716a-44d6-b9ac-66f8339b3170" providerId="ADAL" clId="{917109D3-F9F1-4736-A191-475124C48062}" dt="2023-06-07T19:35:16.681" v="15330" actId="1076"/>
          <ac:spMkLst>
            <pc:docMk/>
            <pc:sldMk cId="2141920253" sldId="333"/>
            <ac:spMk id="7" creationId="{C5DB57E3-A233-02A1-9A58-7178D360488E}"/>
          </ac:spMkLst>
        </pc:spChg>
        <pc:spChg chg="add mod">
          <ac:chgData name="Lamsal, Sid" userId="50b75335-716a-44d6-b9ac-66f8339b3170" providerId="ADAL" clId="{917109D3-F9F1-4736-A191-475124C48062}" dt="2023-06-07T19:39:07.986" v="15513" actId="20577"/>
          <ac:spMkLst>
            <pc:docMk/>
            <pc:sldMk cId="2141920253" sldId="333"/>
            <ac:spMk id="13" creationId="{DF9A1543-5C65-85B1-9819-1604F0A8FDA8}"/>
          </ac:spMkLst>
        </pc:spChg>
        <pc:picChg chg="add mod">
          <ac:chgData name="Lamsal, Sid" userId="50b75335-716a-44d6-b9ac-66f8339b3170" providerId="ADAL" clId="{917109D3-F9F1-4736-A191-475124C48062}" dt="2023-06-07T19:35:40.823" v="15334" actId="1076"/>
          <ac:picMkLst>
            <pc:docMk/>
            <pc:sldMk cId="2141920253" sldId="333"/>
            <ac:picMk id="9" creationId="{029C9945-FD1A-4706-C883-8C6CC1FAE3C0}"/>
          </ac:picMkLst>
        </pc:picChg>
        <pc:picChg chg="add mod">
          <ac:chgData name="Lamsal, Sid" userId="50b75335-716a-44d6-b9ac-66f8339b3170" providerId="ADAL" clId="{917109D3-F9F1-4736-A191-475124C48062}" dt="2023-06-07T19:35:49.495" v="15336" actId="1076"/>
          <ac:picMkLst>
            <pc:docMk/>
            <pc:sldMk cId="2141920253" sldId="333"/>
            <ac:picMk id="10" creationId="{4D6C8BE9-FCA5-347F-DD89-E4B7F19B346B}"/>
          </ac:picMkLst>
        </pc:picChg>
        <pc:picChg chg="add mod">
          <ac:chgData name="Lamsal, Sid" userId="50b75335-716a-44d6-b9ac-66f8339b3170" providerId="ADAL" clId="{917109D3-F9F1-4736-A191-475124C48062}" dt="2023-06-07T19:37:51.701" v="15386" actId="1076"/>
          <ac:picMkLst>
            <pc:docMk/>
            <pc:sldMk cId="2141920253" sldId="333"/>
            <ac:picMk id="12" creationId="{6311EC46-2B9B-EA79-0178-8BDA0E184327}"/>
          </ac:picMkLst>
        </pc:picChg>
        <pc:picChg chg="add mod">
          <ac:chgData name="Lamsal, Sid" userId="50b75335-716a-44d6-b9ac-66f8339b3170" providerId="ADAL" clId="{917109D3-F9F1-4736-A191-475124C48062}" dt="2023-06-07T19:41:41.781" v="15515" actId="1076"/>
          <ac:picMkLst>
            <pc:docMk/>
            <pc:sldMk cId="2141920253" sldId="333"/>
            <ac:picMk id="15" creationId="{01913425-0D89-882B-8DE2-B465B8EEBC2B}"/>
          </ac:picMkLst>
        </pc:picChg>
      </pc:sldChg>
      <pc:sldChg chg="addSp delSp modSp new mod">
        <pc:chgData name="Lamsal, Sid" userId="50b75335-716a-44d6-b9ac-66f8339b3170" providerId="ADAL" clId="{917109D3-F9F1-4736-A191-475124C48062}" dt="2023-06-09T03:28:42.477" v="18897" actId="20577"/>
        <pc:sldMkLst>
          <pc:docMk/>
          <pc:sldMk cId="646800133" sldId="334"/>
        </pc:sldMkLst>
        <pc:spChg chg="mod">
          <ac:chgData name="Lamsal, Sid" userId="50b75335-716a-44d6-b9ac-66f8339b3170" providerId="ADAL" clId="{917109D3-F9F1-4736-A191-475124C48062}" dt="2023-06-08T03:21:53.111" v="15598" actId="20577"/>
          <ac:spMkLst>
            <pc:docMk/>
            <pc:sldMk cId="646800133" sldId="334"/>
            <ac:spMk id="2" creationId="{74401603-2F3B-5FC8-38BA-0B14B06B960E}"/>
          </ac:spMkLst>
        </pc:spChg>
        <pc:spChg chg="mod">
          <ac:chgData name="Lamsal, Sid" userId="50b75335-716a-44d6-b9ac-66f8339b3170" providerId="ADAL" clId="{917109D3-F9F1-4736-A191-475124C48062}" dt="2023-06-07T20:25:20.337" v="15546" actId="1076"/>
          <ac:spMkLst>
            <pc:docMk/>
            <pc:sldMk cId="646800133" sldId="334"/>
            <ac:spMk id="3" creationId="{9A391B35-8FB6-101C-949C-93A0349F4CA7}"/>
          </ac:spMkLst>
        </pc:spChg>
        <pc:spChg chg="add mod">
          <ac:chgData name="Lamsal, Sid" userId="50b75335-716a-44d6-b9ac-66f8339b3170" providerId="ADAL" clId="{917109D3-F9F1-4736-A191-475124C48062}" dt="2023-06-09T03:26:30.199" v="18693" actId="14100"/>
          <ac:spMkLst>
            <pc:docMk/>
            <pc:sldMk cId="646800133" sldId="334"/>
            <ac:spMk id="4" creationId="{D02F9151-4E6B-F348-B4BE-B056B5137708}"/>
          </ac:spMkLst>
        </pc:spChg>
        <pc:spChg chg="add mod">
          <ac:chgData name="Lamsal, Sid" userId="50b75335-716a-44d6-b9ac-66f8339b3170" providerId="ADAL" clId="{917109D3-F9F1-4736-A191-475124C48062}" dt="2023-06-09T03:28:42.477" v="18897" actId="20577"/>
          <ac:spMkLst>
            <pc:docMk/>
            <pc:sldMk cId="646800133" sldId="334"/>
            <ac:spMk id="6" creationId="{E370BC87-A000-5535-5672-6D4CE94C92FB}"/>
          </ac:spMkLst>
        </pc:spChg>
        <pc:spChg chg="add mod">
          <ac:chgData name="Lamsal, Sid" userId="50b75335-716a-44d6-b9ac-66f8339b3170" providerId="ADAL" clId="{917109D3-F9F1-4736-A191-475124C48062}" dt="2023-06-07T20:26:24.906" v="15572" actId="1076"/>
          <ac:spMkLst>
            <pc:docMk/>
            <pc:sldMk cId="646800133" sldId="334"/>
            <ac:spMk id="10" creationId="{82CC9B61-90D3-9C83-B522-BB4AB5F8EF6A}"/>
          </ac:spMkLst>
        </pc:spChg>
        <pc:spChg chg="add mod">
          <ac:chgData name="Lamsal, Sid" userId="50b75335-716a-44d6-b9ac-66f8339b3170" providerId="ADAL" clId="{917109D3-F9F1-4736-A191-475124C48062}" dt="2023-06-07T20:26:47.897" v="15594" actId="1076"/>
          <ac:spMkLst>
            <pc:docMk/>
            <pc:sldMk cId="646800133" sldId="334"/>
            <ac:spMk id="11" creationId="{FCF521BD-B15E-6DA5-F114-DF6B5D240EF7}"/>
          </ac:spMkLst>
        </pc:spChg>
        <pc:picChg chg="add mod">
          <ac:chgData name="Lamsal, Sid" userId="50b75335-716a-44d6-b9ac-66f8339b3170" providerId="ADAL" clId="{917109D3-F9F1-4736-A191-475124C48062}" dt="2023-06-07T20:25:23.455" v="15548" actId="1076"/>
          <ac:picMkLst>
            <pc:docMk/>
            <pc:sldMk cId="646800133" sldId="334"/>
            <ac:picMk id="5" creationId="{8A747FF4-9479-4428-D807-9AB4DED1167D}"/>
          </ac:picMkLst>
        </pc:picChg>
        <pc:picChg chg="add mod">
          <ac:chgData name="Lamsal, Sid" userId="50b75335-716a-44d6-b9ac-66f8339b3170" providerId="ADAL" clId="{917109D3-F9F1-4736-A191-475124C48062}" dt="2023-06-07T20:26:06.037" v="15550" actId="1076"/>
          <ac:picMkLst>
            <pc:docMk/>
            <pc:sldMk cId="646800133" sldId="334"/>
            <ac:picMk id="7" creationId="{A49878B4-6FD0-86DB-1D81-B42AF08C61B0}"/>
          </ac:picMkLst>
        </pc:picChg>
        <pc:picChg chg="add del">
          <ac:chgData name="Lamsal, Sid" userId="50b75335-716a-44d6-b9ac-66f8339b3170" providerId="ADAL" clId="{917109D3-F9F1-4736-A191-475124C48062}" dt="2023-06-07T20:26:12.995" v="15552" actId="22"/>
          <ac:picMkLst>
            <pc:docMk/>
            <pc:sldMk cId="646800133" sldId="334"/>
            <ac:picMk id="9" creationId="{CA1D8E69-6714-8EE4-BD27-B50EDB2DCED5}"/>
          </ac:picMkLst>
        </pc:picChg>
      </pc:sldChg>
      <pc:sldChg chg="addSp delSp modSp new mod">
        <pc:chgData name="Lamsal, Sid" userId="50b75335-716a-44d6-b9ac-66f8339b3170" providerId="ADAL" clId="{917109D3-F9F1-4736-A191-475124C48062}" dt="2023-06-08T05:21:19.532" v="15631" actId="1076"/>
        <pc:sldMkLst>
          <pc:docMk/>
          <pc:sldMk cId="287606815" sldId="335"/>
        </pc:sldMkLst>
        <pc:spChg chg="mod">
          <ac:chgData name="Lamsal, Sid" userId="50b75335-716a-44d6-b9ac-66f8339b3170" providerId="ADAL" clId="{917109D3-F9F1-4736-A191-475124C48062}" dt="2023-06-08T03:22:07.387" v="15620" actId="20577"/>
          <ac:spMkLst>
            <pc:docMk/>
            <pc:sldMk cId="287606815" sldId="335"/>
            <ac:spMk id="2" creationId="{64A6A290-7031-C109-FFE2-9983AF89C67A}"/>
          </ac:spMkLst>
        </pc:spChg>
        <pc:spChg chg="del">
          <ac:chgData name="Lamsal, Sid" userId="50b75335-716a-44d6-b9ac-66f8339b3170" providerId="ADAL" clId="{917109D3-F9F1-4736-A191-475124C48062}" dt="2023-06-08T04:29:35.653" v="15626" actId="22"/>
          <ac:spMkLst>
            <pc:docMk/>
            <pc:sldMk cId="287606815" sldId="335"/>
            <ac:spMk id="3" creationId="{65A983A7-FFEF-D9BB-12F6-FF3F6DAE7298}"/>
          </ac:spMkLst>
        </pc:spChg>
        <pc:picChg chg="add del mod">
          <ac:chgData name="Lamsal, Sid" userId="50b75335-716a-44d6-b9ac-66f8339b3170" providerId="ADAL" clId="{917109D3-F9F1-4736-A191-475124C48062}" dt="2023-06-08T04:29:33.976" v="15625" actId="478"/>
          <ac:picMkLst>
            <pc:docMk/>
            <pc:sldMk cId="287606815" sldId="335"/>
            <ac:picMk id="5" creationId="{97E1CAC7-5EDA-2301-450F-AA847A5BD9C3}"/>
          </ac:picMkLst>
        </pc:picChg>
        <pc:picChg chg="add mod ord">
          <ac:chgData name="Lamsal, Sid" userId="50b75335-716a-44d6-b9ac-66f8339b3170" providerId="ADAL" clId="{917109D3-F9F1-4736-A191-475124C48062}" dt="2023-06-08T05:21:16.291" v="15629" actId="1076"/>
          <ac:picMkLst>
            <pc:docMk/>
            <pc:sldMk cId="287606815" sldId="335"/>
            <ac:picMk id="7" creationId="{6B123269-89D9-C3FC-E8DF-776F0ACB5540}"/>
          </ac:picMkLst>
        </pc:picChg>
        <pc:picChg chg="add mod">
          <ac:chgData name="Lamsal, Sid" userId="50b75335-716a-44d6-b9ac-66f8339b3170" providerId="ADAL" clId="{917109D3-F9F1-4736-A191-475124C48062}" dt="2023-06-08T05:21:19.532" v="15631" actId="1076"/>
          <ac:picMkLst>
            <pc:docMk/>
            <pc:sldMk cId="287606815" sldId="335"/>
            <ac:picMk id="9" creationId="{441FFE70-9F01-DF55-DEDF-B9531FD9A23E}"/>
          </ac:picMkLst>
        </pc:picChg>
      </pc:sldChg>
      <pc:sldChg chg="addSp delSp modSp new mod setBg modClrScheme chgLayout">
        <pc:chgData name="Lamsal, Sid" userId="50b75335-716a-44d6-b9ac-66f8339b3170" providerId="ADAL" clId="{917109D3-F9F1-4736-A191-475124C48062}" dt="2023-06-08T05:52:36.902" v="15677" actId="26606"/>
        <pc:sldMkLst>
          <pc:docMk/>
          <pc:sldMk cId="37659935" sldId="336"/>
        </pc:sldMkLst>
        <pc:spChg chg="del">
          <ac:chgData name="Lamsal, Sid" userId="50b75335-716a-44d6-b9ac-66f8339b3170" providerId="ADAL" clId="{917109D3-F9F1-4736-A191-475124C48062}" dt="2023-06-08T05:51:53.755" v="15670" actId="700"/>
          <ac:spMkLst>
            <pc:docMk/>
            <pc:sldMk cId="37659935" sldId="336"/>
            <ac:spMk id="2" creationId="{325E98BC-5448-3C3B-6A2B-58C227B12A8E}"/>
          </ac:spMkLst>
        </pc:spChg>
        <pc:spChg chg="del">
          <ac:chgData name="Lamsal, Sid" userId="50b75335-716a-44d6-b9ac-66f8339b3170" providerId="ADAL" clId="{917109D3-F9F1-4736-A191-475124C48062}" dt="2023-06-08T05:51:53.755" v="15670" actId="700"/>
          <ac:spMkLst>
            <pc:docMk/>
            <pc:sldMk cId="37659935" sldId="336"/>
            <ac:spMk id="3" creationId="{BB5028C7-7950-F9A1-5B8D-A5C0025CC0DC}"/>
          </ac:spMkLst>
        </pc:spChg>
        <pc:spChg chg="add">
          <ac:chgData name="Lamsal, Sid" userId="50b75335-716a-44d6-b9ac-66f8339b3170" providerId="ADAL" clId="{917109D3-F9F1-4736-A191-475124C48062}" dt="2023-06-08T05:52:36.902" v="15677" actId="26606"/>
          <ac:spMkLst>
            <pc:docMk/>
            <pc:sldMk cId="37659935" sldId="336"/>
            <ac:spMk id="3089" creationId="{E3B4FF89-C45F-4E24-B963-61E855708F2A}"/>
          </ac:spMkLst>
        </pc:spChg>
        <pc:spChg chg="add">
          <ac:chgData name="Lamsal, Sid" userId="50b75335-716a-44d6-b9ac-66f8339b3170" providerId="ADAL" clId="{917109D3-F9F1-4736-A191-475124C48062}" dt="2023-06-08T05:52:36.902" v="15677" actId="26606"/>
          <ac:spMkLst>
            <pc:docMk/>
            <pc:sldMk cId="37659935" sldId="336"/>
            <ac:spMk id="3091" creationId="{14F25C03-EF67-4344-8AEA-7B3FA0DED024}"/>
          </ac:spMkLst>
        </pc:spChg>
        <pc:spChg chg="add">
          <ac:chgData name="Lamsal, Sid" userId="50b75335-716a-44d6-b9ac-66f8339b3170" providerId="ADAL" clId="{917109D3-F9F1-4736-A191-475124C48062}" dt="2023-06-08T05:52:36.902" v="15677" actId="26606"/>
          <ac:spMkLst>
            <pc:docMk/>
            <pc:sldMk cId="37659935" sldId="336"/>
            <ac:spMk id="3093" creationId="{F74793DE-3651-410B-B243-8F0B1468E6A4}"/>
          </ac:spMkLst>
        </pc:spChg>
        <pc:picChg chg="add mod">
          <ac:chgData name="Lamsal, Sid" userId="50b75335-716a-44d6-b9ac-66f8339b3170" providerId="ADAL" clId="{917109D3-F9F1-4736-A191-475124C48062}" dt="2023-06-08T05:52:36.902" v="15677" actId="26606"/>
          <ac:picMkLst>
            <pc:docMk/>
            <pc:sldMk cId="37659935" sldId="336"/>
            <ac:picMk id="3074" creationId="{91819403-436D-8383-2B72-7BDDC9FC0A14}"/>
          </ac:picMkLst>
        </pc:picChg>
        <pc:picChg chg="add mod ord">
          <ac:chgData name="Lamsal, Sid" userId="50b75335-716a-44d6-b9ac-66f8339b3170" providerId="ADAL" clId="{917109D3-F9F1-4736-A191-475124C48062}" dt="2023-06-08T05:52:36.902" v="15677" actId="26606"/>
          <ac:picMkLst>
            <pc:docMk/>
            <pc:sldMk cId="37659935" sldId="336"/>
            <ac:picMk id="3076" creationId="{003B9DA7-2D7D-BA42-E670-B21A30A6034C}"/>
          </ac:picMkLst>
        </pc:picChg>
        <pc:picChg chg="add mod">
          <ac:chgData name="Lamsal, Sid" userId="50b75335-716a-44d6-b9ac-66f8339b3170" providerId="ADAL" clId="{917109D3-F9F1-4736-A191-475124C48062}" dt="2023-06-08T05:52:36.902" v="15677" actId="26606"/>
          <ac:picMkLst>
            <pc:docMk/>
            <pc:sldMk cId="37659935" sldId="336"/>
            <ac:picMk id="3078" creationId="{7E66C86D-9F41-9EA4-603C-AA7586161A43}"/>
          </ac:picMkLst>
        </pc:picChg>
        <pc:picChg chg="add mod">
          <ac:chgData name="Lamsal, Sid" userId="50b75335-716a-44d6-b9ac-66f8339b3170" providerId="ADAL" clId="{917109D3-F9F1-4736-A191-475124C48062}" dt="2023-06-08T05:52:36.902" v="15677" actId="26606"/>
          <ac:picMkLst>
            <pc:docMk/>
            <pc:sldMk cId="37659935" sldId="336"/>
            <ac:picMk id="3080" creationId="{22C0BA94-E5C6-E283-F72E-1C79049D5715}"/>
          </ac:picMkLst>
        </pc:picChg>
        <pc:picChg chg="add mod ord">
          <ac:chgData name="Lamsal, Sid" userId="50b75335-716a-44d6-b9ac-66f8339b3170" providerId="ADAL" clId="{917109D3-F9F1-4736-A191-475124C48062}" dt="2023-06-08T05:52:36.902" v="15677" actId="26606"/>
          <ac:picMkLst>
            <pc:docMk/>
            <pc:sldMk cId="37659935" sldId="336"/>
            <ac:picMk id="3082" creationId="{2787AB3F-45A3-C364-CAAB-8F187A43B75E}"/>
          </ac:picMkLst>
        </pc:picChg>
        <pc:picChg chg="add mod">
          <ac:chgData name="Lamsal, Sid" userId="50b75335-716a-44d6-b9ac-66f8339b3170" providerId="ADAL" clId="{917109D3-F9F1-4736-A191-475124C48062}" dt="2023-06-08T05:52:36.902" v="15677" actId="26606"/>
          <ac:picMkLst>
            <pc:docMk/>
            <pc:sldMk cId="37659935" sldId="336"/>
            <ac:picMk id="3084" creationId="{B2C07F22-2F7B-3C01-709E-9DDB8AB582AF}"/>
          </ac:picMkLst>
        </pc:picChg>
      </pc:sldChg>
      <pc:sldChg chg="addSp delSp modSp add mod setBg modClrScheme chgLayout">
        <pc:chgData name="Lamsal, Sid" userId="50b75335-716a-44d6-b9ac-66f8339b3170" providerId="ADAL" clId="{917109D3-F9F1-4736-A191-475124C48062}" dt="2023-06-08T05:49:55.983" v="15656" actId="27614"/>
        <pc:sldMkLst>
          <pc:docMk/>
          <pc:sldMk cId="2992740661" sldId="337"/>
        </pc:sldMkLst>
        <pc:spChg chg="del mod">
          <ac:chgData name="Lamsal, Sid" userId="50b75335-716a-44d6-b9ac-66f8339b3170" providerId="ADAL" clId="{917109D3-F9F1-4736-A191-475124C48062}" dt="2023-06-08T05:48:55.459" v="15647" actId="478"/>
          <ac:spMkLst>
            <pc:docMk/>
            <pc:sldMk cId="2992740661" sldId="337"/>
            <ac:spMk id="2" creationId="{64A6A290-7031-C109-FFE2-9983AF89C67A}"/>
          </ac:spMkLst>
        </pc:spChg>
        <pc:spChg chg="add del mod">
          <ac:chgData name="Lamsal, Sid" userId="50b75335-716a-44d6-b9ac-66f8339b3170" providerId="ADAL" clId="{917109D3-F9F1-4736-A191-475124C48062}" dt="2023-06-08T05:21:40.037" v="15642" actId="478"/>
          <ac:spMkLst>
            <pc:docMk/>
            <pc:sldMk cId="2992740661" sldId="337"/>
            <ac:spMk id="4" creationId="{455088E9-7845-3661-A3A7-D03F346130CB}"/>
          </ac:spMkLst>
        </pc:spChg>
        <pc:spChg chg="add del mod">
          <ac:chgData name="Lamsal, Sid" userId="50b75335-716a-44d6-b9ac-66f8339b3170" providerId="ADAL" clId="{917109D3-F9F1-4736-A191-475124C48062}" dt="2023-06-08T05:48:57.632" v="15648" actId="478"/>
          <ac:spMkLst>
            <pc:docMk/>
            <pc:sldMk cId="2992740661" sldId="337"/>
            <ac:spMk id="6" creationId="{42D2665A-1229-36B7-8109-93445F877B69}"/>
          </ac:spMkLst>
        </pc:spChg>
        <pc:spChg chg="add">
          <ac:chgData name="Lamsal, Sid" userId="50b75335-716a-44d6-b9ac-66f8339b3170" providerId="ADAL" clId="{917109D3-F9F1-4736-A191-475124C48062}" dt="2023-06-08T05:49:51.096" v="15655" actId="26606"/>
          <ac:spMkLst>
            <pc:docMk/>
            <pc:sldMk cId="2992740661" sldId="337"/>
            <ac:spMk id="1041" creationId="{E3B4FF89-C45F-4E24-B963-61E855708F2A}"/>
          </ac:spMkLst>
        </pc:spChg>
        <pc:spChg chg="add">
          <ac:chgData name="Lamsal, Sid" userId="50b75335-716a-44d6-b9ac-66f8339b3170" providerId="ADAL" clId="{917109D3-F9F1-4736-A191-475124C48062}" dt="2023-06-08T05:49:51.096" v="15655" actId="26606"/>
          <ac:spMkLst>
            <pc:docMk/>
            <pc:sldMk cId="2992740661" sldId="337"/>
            <ac:spMk id="1043" creationId="{14F25C03-EF67-4344-8AEA-7B3FA0DED024}"/>
          </ac:spMkLst>
        </pc:spChg>
        <pc:spChg chg="add">
          <ac:chgData name="Lamsal, Sid" userId="50b75335-716a-44d6-b9ac-66f8339b3170" providerId="ADAL" clId="{917109D3-F9F1-4736-A191-475124C48062}" dt="2023-06-08T05:49:51.096" v="15655" actId="26606"/>
          <ac:spMkLst>
            <pc:docMk/>
            <pc:sldMk cId="2992740661" sldId="337"/>
            <ac:spMk id="1045" creationId="{F74793DE-3651-410B-B243-8F0B1468E6A4}"/>
          </ac:spMkLst>
        </pc:spChg>
        <pc:picChg chg="del">
          <ac:chgData name="Lamsal, Sid" userId="50b75335-716a-44d6-b9ac-66f8339b3170" providerId="ADAL" clId="{917109D3-F9F1-4736-A191-475124C48062}" dt="2023-06-08T05:21:37.691" v="15641" actId="478"/>
          <ac:picMkLst>
            <pc:docMk/>
            <pc:sldMk cId="2992740661" sldId="337"/>
            <ac:picMk id="7" creationId="{6B123269-89D9-C3FC-E8DF-776F0ACB5540}"/>
          </ac:picMkLst>
        </pc:picChg>
        <pc:picChg chg="add mod">
          <ac:chgData name="Lamsal, Sid" userId="50b75335-716a-44d6-b9ac-66f8339b3170" providerId="ADAL" clId="{917109D3-F9F1-4736-A191-475124C48062}" dt="2023-06-08T05:49:51.096" v="15655" actId="26606"/>
          <ac:picMkLst>
            <pc:docMk/>
            <pc:sldMk cId="2992740661" sldId="337"/>
            <ac:picMk id="1026" creationId="{655D9FBD-5C25-505D-8703-F7A4B9B276B4}"/>
          </ac:picMkLst>
        </pc:picChg>
        <pc:picChg chg="add mod">
          <ac:chgData name="Lamsal, Sid" userId="50b75335-716a-44d6-b9ac-66f8339b3170" providerId="ADAL" clId="{917109D3-F9F1-4736-A191-475124C48062}" dt="2023-06-08T05:49:55.983" v="15656" actId="27614"/>
          <ac:picMkLst>
            <pc:docMk/>
            <pc:sldMk cId="2992740661" sldId="337"/>
            <ac:picMk id="1028" creationId="{81637DFD-86F7-1202-FA35-20F1D5FACAA3}"/>
          </ac:picMkLst>
        </pc:picChg>
        <pc:picChg chg="add mod ord">
          <ac:chgData name="Lamsal, Sid" userId="50b75335-716a-44d6-b9ac-66f8339b3170" providerId="ADAL" clId="{917109D3-F9F1-4736-A191-475124C48062}" dt="2023-06-08T05:49:51.096" v="15655" actId="26606"/>
          <ac:picMkLst>
            <pc:docMk/>
            <pc:sldMk cId="2992740661" sldId="337"/>
            <ac:picMk id="1030" creationId="{C86A36FC-9B2B-1B80-125E-76C7E81707DD}"/>
          </ac:picMkLst>
        </pc:picChg>
        <pc:picChg chg="add mod">
          <ac:chgData name="Lamsal, Sid" userId="50b75335-716a-44d6-b9ac-66f8339b3170" providerId="ADAL" clId="{917109D3-F9F1-4736-A191-475124C48062}" dt="2023-06-08T05:49:51.096" v="15655" actId="26606"/>
          <ac:picMkLst>
            <pc:docMk/>
            <pc:sldMk cId="2992740661" sldId="337"/>
            <ac:picMk id="1032" creationId="{A5F6E978-F2E7-2E18-B5E9-E7468650B235}"/>
          </ac:picMkLst>
        </pc:picChg>
        <pc:picChg chg="add mod ord">
          <ac:chgData name="Lamsal, Sid" userId="50b75335-716a-44d6-b9ac-66f8339b3170" providerId="ADAL" clId="{917109D3-F9F1-4736-A191-475124C48062}" dt="2023-06-08T05:49:51.096" v="15655" actId="26606"/>
          <ac:picMkLst>
            <pc:docMk/>
            <pc:sldMk cId="2992740661" sldId="337"/>
            <ac:picMk id="1034" creationId="{17EB1254-A144-9855-196A-E196DD234196}"/>
          </ac:picMkLst>
        </pc:picChg>
        <pc:picChg chg="add mod ord">
          <ac:chgData name="Lamsal, Sid" userId="50b75335-716a-44d6-b9ac-66f8339b3170" providerId="ADAL" clId="{917109D3-F9F1-4736-A191-475124C48062}" dt="2023-06-08T05:49:51.096" v="15655" actId="26606"/>
          <ac:picMkLst>
            <pc:docMk/>
            <pc:sldMk cId="2992740661" sldId="337"/>
            <ac:picMk id="1036" creationId="{A0733EDE-73F3-54E9-7467-419E1C7BA592}"/>
          </ac:picMkLst>
        </pc:picChg>
      </pc:sldChg>
      <pc:sldChg chg="addSp delSp modSp new mod setBg modClrScheme chgLayout">
        <pc:chgData name="Lamsal, Sid" userId="50b75335-716a-44d6-b9ac-66f8339b3170" providerId="ADAL" clId="{917109D3-F9F1-4736-A191-475124C48062}" dt="2023-06-08T05:51:24.735" v="15669" actId="26606"/>
        <pc:sldMkLst>
          <pc:docMk/>
          <pc:sldMk cId="912228621" sldId="338"/>
        </pc:sldMkLst>
        <pc:spChg chg="del">
          <ac:chgData name="Lamsal, Sid" userId="50b75335-716a-44d6-b9ac-66f8339b3170" providerId="ADAL" clId="{917109D3-F9F1-4736-A191-475124C48062}" dt="2023-06-08T05:50:23.895" v="15657" actId="700"/>
          <ac:spMkLst>
            <pc:docMk/>
            <pc:sldMk cId="912228621" sldId="338"/>
            <ac:spMk id="2" creationId="{E270738E-C82B-2F06-1779-E4A5944F2929}"/>
          </ac:spMkLst>
        </pc:spChg>
        <pc:spChg chg="del">
          <ac:chgData name="Lamsal, Sid" userId="50b75335-716a-44d6-b9ac-66f8339b3170" providerId="ADAL" clId="{917109D3-F9F1-4736-A191-475124C48062}" dt="2023-06-08T05:50:23.895" v="15657" actId="700"/>
          <ac:spMkLst>
            <pc:docMk/>
            <pc:sldMk cId="912228621" sldId="338"/>
            <ac:spMk id="3" creationId="{52DCC538-CC53-263F-96AC-6C3E91F99999}"/>
          </ac:spMkLst>
        </pc:spChg>
        <pc:spChg chg="add del">
          <ac:chgData name="Lamsal, Sid" userId="50b75335-716a-44d6-b9ac-66f8339b3170" providerId="ADAL" clId="{917109D3-F9F1-4736-A191-475124C48062}" dt="2023-06-08T05:51:24.735" v="15669" actId="26606"/>
          <ac:spMkLst>
            <pc:docMk/>
            <pc:sldMk cId="912228621" sldId="338"/>
            <ac:spMk id="2065" creationId="{C7336F7B-7038-4227-BCAC-E417CC3F669D}"/>
          </ac:spMkLst>
        </pc:spChg>
        <pc:spChg chg="add">
          <ac:chgData name="Lamsal, Sid" userId="50b75335-716a-44d6-b9ac-66f8339b3170" providerId="ADAL" clId="{917109D3-F9F1-4736-A191-475124C48062}" dt="2023-06-08T05:51:24.735" v="15669" actId="26606"/>
          <ac:spMkLst>
            <pc:docMk/>
            <pc:sldMk cId="912228621" sldId="338"/>
            <ac:spMk id="2070" creationId="{E3B4FF89-C45F-4E24-B963-61E855708F2A}"/>
          </ac:spMkLst>
        </pc:spChg>
        <pc:spChg chg="add">
          <ac:chgData name="Lamsal, Sid" userId="50b75335-716a-44d6-b9ac-66f8339b3170" providerId="ADAL" clId="{917109D3-F9F1-4736-A191-475124C48062}" dt="2023-06-08T05:51:24.735" v="15669" actId="26606"/>
          <ac:spMkLst>
            <pc:docMk/>
            <pc:sldMk cId="912228621" sldId="338"/>
            <ac:spMk id="2072" creationId="{14F25C03-EF67-4344-8AEA-7B3FA0DED024}"/>
          </ac:spMkLst>
        </pc:spChg>
        <pc:spChg chg="add">
          <ac:chgData name="Lamsal, Sid" userId="50b75335-716a-44d6-b9ac-66f8339b3170" providerId="ADAL" clId="{917109D3-F9F1-4736-A191-475124C48062}" dt="2023-06-08T05:51:24.735" v="15669" actId="26606"/>
          <ac:spMkLst>
            <pc:docMk/>
            <pc:sldMk cId="912228621" sldId="338"/>
            <ac:spMk id="2074" creationId="{F74793DE-3651-410B-B243-8F0B1468E6A4}"/>
          </ac:spMkLst>
        </pc:spChg>
        <pc:picChg chg="add del mod ord">
          <ac:chgData name="Lamsal, Sid" userId="50b75335-716a-44d6-b9ac-66f8339b3170" providerId="ADAL" clId="{917109D3-F9F1-4736-A191-475124C48062}" dt="2023-06-08T05:51:24.735" v="15669" actId="26606"/>
          <ac:picMkLst>
            <pc:docMk/>
            <pc:sldMk cId="912228621" sldId="338"/>
            <ac:picMk id="2050" creationId="{5A6B121E-CC11-0F94-B6EF-A2E1966A2F58}"/>
          </ac:picMkLst>
        </pc:picChg>
        <pc:picChg chg="add del mod ord">
          <ac:chgData name="Lamsal, Sid" userId="50b75335-716a-44d6-b9ac-66f8339b3170" providerId="ADAL" clId="{917109D3-F9F1-4736-A191-475124C48062}" dt="2023-06-08T05:51:24.735" v="15669" actId="26606"/>
          <ac:picMkLst>
            <pc:docMk/>
            <pc:sldMk cId="912228621" sldId="338"/>
            <ac:picMk id="2052" creationId="{D467474C-F2DA-863D-9668-6000A0483272}"/>
          </ac:picMkLst>
        </pc:picChg>
        <pc:picChg chg="add del mod">
          <ac:chgData name="Lamsal, Sid" userId="50b75335-716a-44d6-b9ac-66f8339b3170" providerId="ADAL" clId="{917109D3-F9F1-4736-A191-475124C48062}" dt="2023-06-08T05:51:24.735" v="15669" actId="26606"/>
          <ac:picMkLst>
            <pc:docMk/>
            <pc:sldMk cId="912228621" sldId="338"/>
            <ac:picMk id="2054" creationId="{32148223-6F1D-2D2D-8AFB-ABA0CCD26460}"/>
          </ac:picMkLst>
        </pc:picChg>
        <pc:picChg chg="add del mod">
          <ac:chgData name="Lamsal, Sid" userId="50b75335-716a-44d6-b9ac-66f8339b3170" providerId="ADAL" clId="{917109D3-F9F1-4736-A191-475124C48062}" dt="2023-06-08T05:51:24.735" v="15669" actId="26606"/>
          <ac:picMkLst>
            <pc:docMk/>
            <pc:sldMk cId="912228621" sldId="338"/>
            <ac:picMk id="2056" creationId="{B90B1335-C666-0B09-39FD-810443AE2FA4}"/>
          </ac:picMkLst>
        </pc:picChg>
        <pc:picChg chg="add del mod">
          <ac:chgData name="Lamsal, Sid" userId="50b75335-716a-44d6-b9ac-66f8339b3170" providerId="ADAL" clId="{917109D3-F9F1-4736-A191-475124C48062}" dt="2023-06-08T05:51:24.735" v="15669" actId="26606"/>
          <ac:picMkLst>
            <pc:docMk/>
            <pc:sldMk cId="912228621" sldId="338"/>
            <ac:picMk id="2058" creationId="{8FCC7FC8-424E-2BA1-2195-9DC08833F35B}"/>
          </ac:picMkLst>
        </pc:picChg>
        <pc:picChg chg="add del mod ord">
          <ac:chgData name="Lamsal, Sid" userId="50b75335-716a-44d6-b9ac-66f8339b3170" providerId="ADAL" clId="{917109D3-F9F1-4736-A191-475124C48062}" dt="2023-06-08T05:51:24.735" v="15669" actId="26606"/>
          <ac:picMkLst>
            <pc:docMk/>
            <pc:sldMk cId="912228621" sldId="338"/>
            <ac:picMk id="2060" creationId="{D0D570EC-09AF-B727-196F-E52E00D38DDD}"/>
          </ac:picMkLst>
        </pc:picChg>
        <pc:picChg chg="add del mod">
          <ac:chgData name="Lamsal, Sid" userId="50b75335-716a-44d6-b9ac-66f8339b3170" providerId="ADAL" clId="{917109D3-F9F1-4736-A191-475124C48062}" dt="2023-06-08T05:51:15.360" v="15667" actId="478"/>
          <ac:picMkLst>
            <pc:docMk/>
            <pc:sldMk cId="912228621" sldId="338"/>
            <ac:picMk id="2062" creationId="{C66AA073-8D74-3A77-7BB5-921169787078}"/>
          </ac:picMkLst>
        </pc:picChg>
      </pc:sldChg>
      <pc:sldChg chg="addSp modSp new mod setBg">
        <pc:chgData name="Lamsal, Sid" userId="50b75335-716a-44d6-b9ac-66f8339b3170" providerId="ADAL" clId="{917109D3-F9F1-4736-A191-475124C48062}" dt="2023-06-08T05:53:50.732" v="15686" actId="26606"/>
        <pc:sldMkLst>
          <pc:docMk/>
          <pc:sldMk cId="240778638" sldId="339"/>
        </pc:sldMkLst>
        <pc:spChg chg="add">
          <ac:chgData name="Lamsal, Sid" userId="50b75335-716a-44d6-b9ac-66f8339b3170" providerId="ADAL" clId="{917109D3-F9F1-4736-A191-475124C48062}" dt="2023-06-08T05:53:50.732" v="15686" actId="26606"/>
          <ac:spMkLst>
            <pc:docMk/>
            <pc:sldMk cId="240778638" sldId="339"/>
            <ac:spMk id="4113" creationId="{E3B4FF89-C45F-4E24-B963-61E855708F2A}"/>
          </ac:spMkLst>
        </pc:spChg>
        <pc:spChg chg="add">
          <ac:chgData name="Lamsal, Sid" userId="50b75335-716a-44d6-b9ac-66f8339b3170" providerId="ADAL" clId="{917109D3-F9F1-4736-A191-475124C48062}" dt="2023-06-08T05:53:50.732" v="15686" actId="26606"/>
          <ac:spMkLst>
            <pc:docMk/>
            <pc:sldMk cId="240778638" sldId="339"/>
            <ac:spMk id="4115" creationId="{14F25C03-EF67-4344-8AEA-7B3FA0DED024}"/>
          </ac:spMkLst>
        </pc:spChg>
        <pc:spChg chg="add">
          <ac:chgData name="Lamsal, Sid" userId="50b75335-716a-44d6-b9ac-66f8339b3170" providerId="ADAL" clId="{917109D3-F9F1-4736-A191-475124C48062}" dt="2023-06-08T05:53:50.732" v="15686" actId="26606"/>
          <ac:spMkLst>
            <pc:docMk/>
            <pc:sldMk cId="240778638" sldId="339"/>
            <ac:spMk id="4117" creationId="{F74793DE-3651-410B-B243-8F0B1468E6A4}"/>
          </ac:spMkLst>
        </pc:spChg>
        <pc:picChg chg="add mod">
          <ac:chgData name="Lamsal, Sid" userId="50b75335-716a-44d6-b9ac-66f8339b3170" providerId="ADAL" clId="{917109D3-F9F1-4736-A191-475124C48062}" dt="2023-06-08T05:53:50.732" v="15686" actId="26606"/>
          <ac:picMkLst>
            <pc:docMk/>
            <pc:sldMk cId="240778638" sldId="339"/>
            <ac:picMk id="4098" creationId="{B217FBB2-6FA3-4B18-A0BD-5E7772B89AEC}"/>
          </ac:picMkLst>
        </pc:picChg>
        <pc:picChg chg="add mod ord">
          <ac:chgData name="Lamsal, Sid" userId="50b75335-716a-44d6-b9ac-66f8339b3170" providerId="ADAL" clId="{917109D3-F9F1-4736-A191-475124C48062}" dt="2023-06-08T05:53:50.732" v="15686" actId="26606"/>
          <ac:picMkLst>
            <pc:docMk/>
            <pc:sldMk cId="240778638" sldId="339"/>
            <ac:picMk id="4100" creationId="{30351B2F-3309-A499-2FE0-63F447785802}"/>
          </ac:picMkLst>
        </pc:picChg>
        <pc:picChg chg="add mod">
          <ac:chgData name="Lamsal, Sid" userId="50b75335-716a-44d6-b9ac-66f8339b3170" providerId="ADAL" clId="{917109D3-F9F1-4736-A191-475124C48062}" dt="2023-06-08T05:53:50.732" v="15686" actId="26606"/>
          <ac:picMkLst>
            <pc:docMk/>
            <pc:sldMk cId="240778638" sldId="339"/>
            <ac:picMk id="4102" creationId="{56127BBF-4CFF-4EAF-6B0A-41737BD57418}"/>
          </ac:picMkLst>
        </pc:picChg>
        <pc:picChg chg="add mod ord">
          <ac:chgData name="Lamsal, Sid" userId="50b75335-716a-44d6-b9ac-66f8339b3170" providerId="ADAL" clId="{917109D3-F9F1-4736-A191-475124C48062}" dt="2023-06-08T05:53:50.732" v="15686" actId="26606"/>
          <ac:picMkLst>
            <pc:docMk/>
            <pc:sldMk cId="240778638" sldId="339"/>
            <ac:picMk id="4104" creationId="{5C8C4DF4-46B7-D463-98DC-D3FEA780D355}"/>
          </ac:picMkLst>
        </pc:picChg>
        <pc:picChg chg="add mod">
          <ac:chgData name="Lamsal, Sid" userId="50b75335-716a-44d6-b9ac-66f8339b3170" providerId="ADAL" clId="{917109D3-F9F1-4736-A191-475124C48062}" dt="2023-06-08T05:53:50.732" v="15686" actId="26606"/>
          <ac:picMkLst>
            <pc:docMk/>
            <pc:sldMk cId="240778638" sldId="339"/>
            <ac:picMk id="4106" creationId="{BC55905C-53BC-0855-3BB8-9601812A2E1B}"/>
          </ac:picMkLst>
        </pc:picChg>
        <pc:picChg chg="add mod">
          <ac:chgData name="Lamsal, Sid" userId="50b75335-716a-44d6-b9ac-66f8339b3170" providerId="ADAL" clId="{917109D3-F9F1-4736-A191-475124C48062}" dt="2023-06-08T05:53:50.732" v="15686" actId="26606"/>
          <ac:picMkLst>
            <pc:docMk/>
            <pc:sldMk cId="240778638" sldId="339"/>
            <ac:picMk id="4108" creationId="{9A568D75-6396-4570-5BF3-6BC63FFC7957}"/>
          </ac:picMkLst>
        </pc:picChg>
      </pc:sldChg>
      <pc:sldChg chg="addSp modSp add del mod setBg">
        <pc:chgData name="Lamsal, Sid" userId="50b75335-716a-44d6-b9ac-66f8339b3170" providerId="ADAL" clId="{917109D3-F9F1-4736-A191-475124C48062}" dt="2023-06-08T05:56:58.450" v="15749" actId="2696"/>
        <pc:sldMkLst>
          <pc:docMk/>
          <pc:sldMk cId="4282740573" sldId="340"/>
        </pc:sldMkLst>
        <pc:picChg chg="add mod">
          <ac:chgData name="Lamsal, Sid" userId="50b75335-716a-44d6-b9ac-66f8339b3170" providerId="ADAL" clId="{917109D3-F9F1-4736-A191-475124C48062}" dt="2023-06-08T05:54:06.118" v="15690" actId="26606"/>
          <ac:picMkLst>
            <pc:docMk/>
            <pc:sldMk cId="4282740573" sldId="340"/>
            <ac:picMk id="5122" creationId="{55B535A7-5459-523F-B202-437BA2CE6BA3}"/>
          </ac:picMkLst>
        </pc:picChg>
        <pc:picChg chg="add mod">
          <ac:chgData name="Lamsal, Sid" userId="50b75335-716a-44d6-b9ac-66f8339b3170" providerId="ADAL" clId="{917109D3-F9F1-4736-A191-475124C48062}" dt="2023-06-08T05:54:06.118" v="15690" actId="26606"/>
          <ac:picMkLst>
            <pc:docMk/>
            <pc:sldMk cId="4282740573" sldId="340"/>
            <ac:picMk id="5124" creationId="{D7C1C154-0A1F-2545-8080-6DA677F564B2}"/>
          </ac:picMkLst>
        </pc:picChg>
        <pc:picChg chg="add mod ord">
          <ac:chgData name="Lamsal, Sid" userId="50b75335-716a-44d6-b9ac-66f8339b3170" providerId="ADAL" clId="{917109D3-F9F1-4736-A191-475124C48062}" dt="2023-06-08T05:54:06.118" v="15690" actId="26606"/>
          <ac:picMkLst>
            <pc:docMk/>
            <pc:sldMk cId="4282740573" sldId="340"/>
            <ac:picMk id="5126" creationId="{4E080034-751C-8D5F-2B4E-0659BA0B2465}"/>
          </ac:picMkLst>
        </pc:picChg>
        <pc:cxnChg chg="add">
          <ac:chgData name="Lamsal, Sid" userId="50b75335-716a-44d6-b9ac-66f8339b3170" providerId="ADAL" clId="{917109D3-F9F1-4736-A191-475124C48062}" dt="2023-06-08T05:54:06.118" v="15690" actId="26606"/>
          <ac:cxnSpMkLst>
            <pc:docMk/>
            <pc:sldMk cId="4282740573" sldId="340"/>
            <ac:cxnSpMk id="5131" creationId="{DCD67800-37AC-4E14-89B0-F79DCB3FB86D}"/>
          </ac:cxnSpMkLst>
        </pc:cxnChg>
        <pc:cxnChg chg="add">
          <ac:chgData name="Lamsal, Sid" userId="50b75335-716a-44d6-b9ac-66f8339b3170" providerId="ADAL" clId="{917109D3-F9F1-4736-A191-475124C48062}" dt="2023-06-08T05:54:06.118" v="15690" actId="26606"/>
          <ac:cxnSpMkLst>
            <pc:docMk/>
            <pc:sldMk cId="4282740573" sldId="340"/>
            <ac:cxnSpMk id="5133" creationId="{20F1788F-A5AE-4188-8274-F7F2E3833ECD}"/>
          </ac:cxnSpMkLst>
        </pc:cxnChg>
      </pc:sldChg>
      <pc:sldChg chg="addSp delSp modSp new mod">
        <pc:chgData name="Lamsal, Sid" userId="50b75335-716a-44d6-b9ac-66f8339b3170" providerId="ADAL" clId="{917109D3-F9F1-4736-A191-475124C48062}" dt="2023-06-09T02:44:06.874" v="18453" actId="20577"/>
        <pc:sldMkLst>
          <pc:docMk/>
          <pc:sldMk cId="3266653650" sldId="341"/>
        </pc:sldMkLst>
        <pc:spChg chg="mod">
          <ac:chgData name="Lamsal, Sid" userId="50b75335-716a-44d6-b9ac-66f8339b3170" providerId="ADAL" clId="{917109D3-F9F1-4736-A191-475124C48062}" dt="2023-06-09T02:44:06.874" v="18453" actId="20577"/>
          <ac:spMkLst>
            <pc:docMk/>
            <pc:sldMk cId="3266653650" sldId="341"/>
            <ac:spMk id="2" creationId="{4F12D2EA-2F71-9AF5-D131-6457E55DDAD9}"/>
          </ac:spMkLst>
        </pc:spChg>
        <pc:spChg chg="del">
          <ac:chgData name="Lamsal, Sid" userId="50b75335-716a-44d6-b9ac-66f8339b3170" providerId="ADAL" clId="{917109D3-F9F1-4736-A191-475124C48062}" dt="2023-06-08T05:56:53.153" v="15748" actId="478"/>
          <ac:spMkLst>
            <pc:docMk/>
            <pc:sldMk cId="3266653650" sldId="341"/>
            <ac:spMk id="3" creationId="{7880E3D5-5CFA-5056-E162-87BAD6DF8F9D}"/>
          </ac:spMkLst>
        </pc:spChg>
        <pc:picChg chg="add mod">
          <ac:chgData name="Lamsal, Sid" userId="50b75335-716a-44d6-b9ac-66f8339b3170" providerId="ADAL" clId="{917109D3-F9F1-4736-A191-475124C48062}" dt="2023-06-08T05:56:50.363" v="15747"/>
          <ac:picMkLst>
            <pc:docMk/>
            <pc:sldMk cId="3266653650" sldId="341"/>
            <ac:picMk id="4" creationId="{12D452A8-5346-94D8-1E51-E88C079E3E2D}"/>
          </ac:picMkLst>
        </pc:picChg>
        <pc:picChg chg="add mod">
          <ac:chgData name="Lamsal, Sid" userId="50b75335-716a-44d6-b9ac-66f8339b3170" providerId="ADAL" clId="{917109D3-F9F1-4736-A191-475124C48062}" dt="2023-06-08T05:56:50.363" v="15747"/>
          <ac:picMkLst>
            <pc:docMk/>
            <pc:sldMk cId="3266653650" sldId="341"/>
            <ac:picMk id="5" creationId="{90851583-C35B-60B4-8F5C-A44B7940F132}"/>
          </ac:picMkLst>
        </pc:picChg>
        <pc:picChg chg="add mod">
          <ac:chgData name="Lamsal, Sid" userId="50b75335-716a-44d6-b9ac-66f8339b3170" providerId="ADAL" clId="{917109D3-F9F1-4736-A191-475124C48062}" dt="2023-06-08T05:56:50.363" v="15747"/>
          <ac:picMkLst>
            <pc:docMk/>
            <pc:sldMk cId="3266653650" sldId="341"/>
            <ac:picMk id="6" creationId="{4A118C26-EEBD-B6B8-0923-60FEDA230252}"/>
          </ac:picMkLst>
        </pc:picChg>
      </pc:sldChg>
      <pc:sldChg chg="addSp modSp new mod modClrScheme chgLayout">
        <pc:chgData name="Lamsal, Sid" userId="50b75335-716a-44d6-b9ac-66f8339b3170" providerId="ADAL" clId="{917109D3-F9F1-4736-A191-475124C48062}" dt="2023-06-08T06:06:48.313" v="16860" actId="20577"/>
        <pc:sldMkLst>
          <pc:docMk/>
          <pc:sldMk cId="1236981088" sldId="342"/>
        </pc:sldMkLst>
        <pc:spChg chg="add mod">
          <ac:chgData name="Lamsal, Sid" userId="50b75335-716a-44d6-b9ac-66f8339b3170" providerId="ADAL" clId="{917109D3-F9F1-4736-A191-475124C48062}" dt="2023-06-08T05:58:01.452" v="15797" actId="20577"/>
          <ac:spMkLst>
            <pc:docMk/>
            <pc:sldMk cId="1236981088" sldId="342"/>
            <ac:spMk id="2" creationId="{E5FDB33A-4B4D-5809-64F8-E91D8CD796B2}"/>
          </ac:spMkLst>
        </pc:spChg>
        <pc:spChg chg="add mod">
          <ac:chgData name="Lamsal, Sid" userId="50b75335-716a-44d6-b9ac-66f8339b3170" providerId="ADAL" clId="{917109D3-F9F1-4736-A191-475124C48062}" dt="2023-06-08T06:06:48.313" v="16860" actId="20577"/>
          <ac:spMkLst>
            <pc:docMk/>
            <pc:sldMk cId="1236981088" sldId="342"/>
            <ac:spMk id="3" creationId="{2EF7F6D6-9105-7609-ADDC-C8A8D5695BC1}"/>
          </ac:spMkLst>
        </pc:spChg>
        <pc:picChg chg="add mod">
          <ac:chgData name="Lamsal, Sid" userId="50b75335-716a-44d6-b9ac-66f8339b3170" providerId="ADAL" clId="{917109D3-F9F1-4736-A191-475124C48062}" dt="2023-06-08T06:00:23.361" v="16217" actId="1076"/>
          <ac:picMkLst>
            <pc:docMk/>
            <pc:sldMk cId="1236981088" sldId="342"/>
            <ac:picMk id="4" creationId="{EF5F1275-A215-BB5B-E870-C9991148C739}"/>
          </ac:picMkLst>
        </pc:picChg>
      </pc:sldChg>
      <pc:sldChg chg="addSp delSp modSp new mod setBg">
        <pc:chgData name="Lamsal, Sid" userId="50b75335-716a-44d6-b9ac-66f8339b3170" providerId="ADAL" clId="{917109D3-F9F1-4736-A191-475124C48062}" dt="2023-06-08T06:07:28.176" v="16900" actId="20577"/>
        <pc:sldMkLst>
          <pc:docMk/>
          <pc:sldMk cId="1116664300" sldId="343"/>
        </pc:sldMkLst>
        <pc:spChg chg="mod">
          <ac:chgData name="Lamsal, Sid" userId="50b75335-716a-44d6-b9ac-66f8339b3170" providerId="ADAL" clId="{917109D3-F9F1-4736-A191-475124C48062}" dt="2023-06-08T06:05:55.003" v="16764" actId="26606"/>
          <ac:spMkLst>
            <pc:docMk/>
            <pc:sldMk cId="1116664300" sldId="343"/>
            <ac:spMk id="2" creationId="{58EC3936-CCE9-0675-1038-46DB89E93D66}"/>
          </ac:spMkLst>
        </pc:spChg>
        <pc:spChg chg="del">
          <ac:chgData name="Lamsal, Sid" userId="50b75335-716a-44d6-b9ac-66f8339b3170" providerId="ADAL" clId="{917109D3-F9F1-4736-A191-475124C48062}" dt="2023-06-08T06:01:59.299" v="16362"/>
          <ac:spMkLst>
            <pc:docMk/>
            <pc:sldMk cId="1116664300" sldId="343"/>
            <ac:spMk id="3" creationId="{23A168E3-8178-1B52-D86D-6A3D2E163813}"/>
          </ac:spMkLst>
        </pc:spChg>
        <pc:spChg chg="add mod">
          <ac:chgData name="Lamsal, Sid" userId="50b75335-716a-44d6-b9ac-66f8339b3170" providerId="ADAL" clId="{917109D3-F9F1-4736-A191-475124C48062}" dt="2023-06-08T06:07:28.176" v="16900" actId="20577"/>
          <ac:spMkLst>
            <pc:docMk/>
            <pc:sldMk cId="1116664300" sldId="343"/>
            <ac:spMk id="5" creationId="{B5048DF8-7763-CEE0-3DFE-9034F3E4DFD8}"/>
          </ac:spMkLst>
        </pc:spChg>
        <pc:spChg chg="add del mod">
          <ac:chgData name="Lamsal, Sid" userId="50b75335-716a-44d6-b9ac-66f8339b3170" providerId="ADAL" clId="{917109D3-F9F1-4736-A191-475124C48062}" dt="2023-06-08T06:03:27.043" v="16375" actId="478"/>
          <ac:spMkLst>
            <pc:docMk/>
            <pc:sldMk cId="1116664300" sldId="343"/>
            <ac:spMk id="6154" creationId="{8A72F47B-9937-7369-5C42-40BE5B2F9518}"/>
          </ac:spMkLst>
        </pc:spChg>
        <pc:spChg chg="add del">
          <ac:chgData name="Lamsal, Sid" userId="50b75335-716a-44d6-b9ac-66f8339b3170" providerId="ADAL" clId="{917109D3-F9F1-4736-A191-475124C48062}" dt="2023-06-08T06:02:55.934" v="16372" actId="26606"/>
          <ac:spMkLst>
            <pc:docMk/>
            <pc:sldMk cId="1116664300" sldId="343"/>
            <ac:spMk id="6157" creationId="{0A913F90-4522-4E66-98B7-DC02FD8BBE9F}"/>
          </ac:spMkLst>
        </pc:spChg>
        <pc:spChg chg="add del">
          <ac:chgData name="Lamsal, Sid" userId="50b75335-716a-44d6-b9ac-66f8339b3170" providerId="ADAL" clId="{917109D3-F9F1-4736-A191-475124C48062}" dt="2023-06-08T06:02:55.934" v="16372" actId="26606"/>
          <ac:spMkLst>
            <pc:docMk/>
            <pc:sldMk cId="1116664300" sldId="343"/>
            <ac:spMk id="6161" creationId="{6344C6FC-AA4A-4CB4-835E-C976EBC08E63}"/>
          </ac:spMkLst>
        </pc:spChg>
        <pc:spChg chg="add del">
          <ac:chgData name="Lamsal, Sid" userId="50b75335-716a-44d6-b9ac-66f8339b3170" providerId="ADAL" clId="{917109D3-F9F1-4736-A191-475124C48062}" dt="2023-06-08T06:04:08.673" v="16432" actId="26606"/>
          <ac:spMkLst>
            <pc:docMk/>
            <pc:sldMk cId="1116664300" sldId="343"/>
            <ac:spMk id="6166" creationId="{0A913F90-4522-4E66-98B7-DC02FD8BBE9F}"/>
          </ac:spMkLst>
        </pc:spChg>
        <pc:spChg chg="add del">
          <ac:chgData name="Lamsal, Sid" userId="50b75335-716a-44d6-b9ac-66f8339b3170" providerId="ADAL" clId="{917109D3-F9F1-4736-A191-475124C48062}" dt="2023-06-08T06:04:08.673" v="16432" actId="26606"/>
          <ac:spMkLst>
            <pc:docMk/>
            <pc:sldMk cId="1116664300" sldId="343"/>
            <ac:spMk id="6170" creationId="{6344C6FC-AA4A-4CB4-835E-C976EBC08E63}"/>
          </ac:spMkLst>
        </pc:spChg>
        <pc:spChg chg="add del">
          <ac:chgData name="Lamsal, Sid" userId="50b75335-716a-44d6-b9ac-66f8339b3170" providerId="ADAL" clId="{917109D3-F9F1-4736-A191-475124C48062}" dt="2023-06-08T06:05:55.003" v="16764" actId="26606"/>
          <ac:spMkLst>
            <pc:docMk/>
            <pc:sldMk cId="1116664300" sldId="343"/>
            <ac:spMk id="6175" creationId="{F64BBAA4-C62B-4146-B49F-FE4CC4655EE0}"/>
          </ac:spMkLst>
        </pc:spChg>
        <pc:spChg chg="add del">
          <ac:chgData name="Lamsal, Sid" userId="50b75335-716a-44d6-b9ac-66f8339b3170" providerId="ADAL" clId="{917109D3-F9F1-4736-A191-475124C48062}" dt="2023-06-08T06:05:55.003" v="16764" actId="26606"/>
          <ac:spMkLst>
            <pc:docMk/>
            <pc:sldMk cId="1116664300" sldId="343"/>
            <ac:spMk id="6179" creationId="{6BF36B24-6632-4516-9692-731462896C1F}"/>
          </ac:spMkLst>
        </pc:spChg>
        <pc:spChg chg="add">
          <ac:chgData name="Lamsal, Sid" userId="50b75335-716a-44d6-b9ac-66f8339b3170" providerId="ADAL" clId="{917109D3-F9F1-4736-A191-475124C48062}" dt="2023-06-08T06:05:55.003" v="16764" actId="26606"/>
          <ac:spMkLst>
            <pc:docMk/>
            <pc:sldMk cId="1116664300" sldId="343"/>
            <ac:spMk id="6184" creationId="{D40791F6-715D-481A-9C4A-3645AECFD5A0}"/>
          </ac:spMkLst>
        </pc:spChg>
        <pc:spChg chg="add">
          <ac:chgData name="Lamsal, Sid" userId="50b75335-716a-44d6-b9ac-66f8339b3170" providerId="ADAL" clId="{917109D3-F9F1-4736-A191-475124C48062}" dt="2023-06-08T06:05:55.003" v="16764" actId="26606"/>
          <ac:spMkLst>
            <pc:docMk/>
            <pc:sldMk cId="1116664300" sldId="343"/>
            <ac:spMk id="6188" creationId="{811CBAFA-D7E0-40A7-BB94-2C05304B407B}"/>
          </ac:spMkLst>
        </pc:spChg>
        <pc:picChg chg="add del">
          <ac:chgData name="Lamsal, Sid" userId="50b75335-716a-44d6-b9ac-66f8339b3170" providerId="ADAL" clId="{917109D3-F9F1-4736-A191-475124C48062}" dt="2023-06-08T06:03:29.897" v="16376" actId="478"/>
          <ac:picMkLst>
            <pc:docMk/>
            <pc:sldMk cId="1116664300" sldId="343"/>
            <ac:picMk id="4" creationId="{8BA14B01-8268-81FC-ED4C-A572D2EFA164}"/>
          </ac:picMkLst>
        </pc:picChg>
        <pc:picChg chg="add del mod ord">
          <ac:chgData name="Lamsal, Sid" userId="50b75335-716a-44d6-b9ac-66f8339b3170" providerId="ADAL" clId="{917109D3-F9F1-4736-A191-475124C48062}" dt="2023-06-08T06:03:31.007" v="16378" actId="478"/>
          <ac:picMkLst>
            <pc:docMk/>
            <pc:sldMk cId="1116664300" sldId="343"/>
            <ac:picMk id="6146" creationId="{206B9889-9E34-5E5C-945A-E7CB17010B78}"/>
          </ac:picMkLst>
        </pc:picChg>
        <pc:picChg chg="add del mod">
          <ac:chgData name="Lamsal, Sid" userId="50b75335-716a-44d6-b9ac-66f8339b3170" providerId="ADAL" clId="{917109D3-F9F1-4736-A191-475124C48062}" dt="2023-06-08T06:03:42.512" v="16381" actId="478"/>
          <ac:picMkLst>
            <pc:docMk/>
            <pc:sldMk cId="1116664300" sldId="343"/>
            <ac:picMk id="6148" creationId="{3EACAAB1-A8F4-737A-53DF-E8418E964EAA}"/>
          </ac:picMkLst>
        </pc:picChg>
        <pc:picChg chg="add del mod">
          <ac:chgData name="Lamsal, Sid" userId="50b75335-716a-44d6-b9ac-66f8339b3170" providerId="ADAL" clId="{917109D3-F9F1-4736-A191-475124C48062}" dt="2023-06-08T06:03:31.620" v="16379" actId="478"/>
          <ac:picMkLst>
            <pc:docMk/>
            <pc:sldMk cId="1116664300" sldId="343"/>
            <ac:picMk id="6150" creationId="{AAD64736-28C3-8EA3-AB4E-2927CDEFBB92}"/>
          </ac:picMkLst>
        </pc:picChg>
        <pc:picChg chg="add del mod">
          <ac:chgData name="Lamsal, Sid" userId="50b75335-716a-44d6-b9ac-66f8339b3170" providerId="ADAL" clId="{917109D3-F9F1-4736-A191-475124C48062}" dt="2023-06-08T06:03:30.520" v="16377" actId="478"/>
          <ac:picMkLst>
            <pc:docMk/>
            <pc:sldMk cId="1116664300" sldId="343"/>
            <ac:picMk id="6152" creationId="{97A7F8FE-F7E3-3F6D-0EE6-4909113CD7B1}"/>
          </ac:picMkLst>
        </pc:picChg>
        <pc:picChg chg="add mod ord">
          <ac:chgData name="Lamsal, Sid" userId="50b75335-716a-44d6-b9ac-66f8339b3170" providerId="ADAL" clId="{917109D3-F9F1-4736-A191-475124C48062}" dt="2023-06-08T06:05:55.003" v="16764" actId="26606"/>
          <ac:picMkLst>
            <pc:docMk/>
            <pc:sldMk cId="1116664300" sldId="343"/>
            <ac:picMk id="6156" creationId="{ADD5B8BD-FB6C-8272-B248-94254D9A30B9}"/>
          </ac:picMkLst>
        </pc:picChg>
        <pc:picChg chg="add mod">
          <ac:chgData name="Lamsal, Sid" userId="50b75335-716a-44d6-b9ac-66f8339b3170" providerId="ADAL" clId="{917109D3-F9F1-4736-A191-475124C48062}" dt="2023-06-08T06:05:55.003" v="16764" actId="26606"/>
          <ac:picMkLst>
            <pc:docMk/>
            <pc:sldMk cId="1116664300" sldId="343"/>
            <ac:picMk id="6158" creationId="{498FA4A0-953B-261C-C19B-6C05FB08F530}"/>
          </ac:picMkLst>
        </pc:picChg>
        <pc:cxnChg chg="add del">
          <ac:chgData name="Lamsal, Sid" userId="50b75335-716a-44d6-b9ac-66f8339b3170" providerId="ADAL" clId="{917109D3-F9F1-4736-A191-475124C48062}" dt="2023-06-08T06:02:55.934" v="16372" actId="26606"/>
          <ac:cxnSpMkLst>
            <pc:docMk/>
            <pc:sldMk cId="1116664300" sldId="343"/>
            <ac:cxnSpMk id="6159" creationId="{6B55B8CC-0F92-4837-A535-00875F255E11}"/>
          </ac:cxnSpMkLst>
        </pc:cxnChg>
        <pc:cxnChg chg="add del">
          <ac:chgData name="Lamsal, Sid" userId="50b75335-716a-44d6-b9ac-66f8339b3170" providerId="ADAL" clId="{917109D3-F9F1-4736-A191-475124C48062}" dt="2023-06-08T06:04:08.673" v="16432" actId="26606"/>
          <ac:cxnSpMkLst>
            <pc:docMk/>
            <pc:sldMk cId="1116664300" sldId="343"/>
            <ac:cxnSpMk id="6168" creationId="{6B55B8CC-0F92-4837-A535-00875F255E11}"/>
          </ac:cxnSpMkLst>
        </pc:cxnChg>
        <pc:cxnChg chg="add del">
          <ac:chgData name="Lamsal, Sid" userId="50b75335-716a-44d6-b9ac-66f8339b3170" providerId="ADAL" clId="{917109D3-F9F1-4736-A191-475124C48062}" dt="2023-06-08T06:05:55.003" v="16764" actId="26606"/>
          <ac:cxnSpMkLst>
            <pc:docMk/>
            <pc:sldMk cId="1116664300" sldId="343"/>
            <ac:cxnSpMk id="6177" creationId="{EEB57AA8-F021-480C-A9E2-F89913313611}"/>
          </ac:cxnSpMkLst>
        </pc:cxnChg>
        <pc:cxnChg chg="add">
          <ac:chgData name="Lamsal, Sid" userId="50b75335-716a-44d6-b9ac-66f8339b3170" providerId="ADAL" clId="{917109D3-F9F1-4736-A191-475124C48062}" dt="2023-06-08T06:05:55.003" v="16764" actId="26606"/>
          <ac:cxnSpMkLst>
            <pc:docMk/>
            <pc:sldMk cId="1116664300" sldId="343"/>
            <ac:cxnSpMk id="6186" creationId="{740F83A4-FAC4-4867-95A5-BBFD280C7BF5}"/>
          </ac:cxnSpMkLst>
        </pc:cxnChg>
      </pc:sldChg>
      <pc:sldChg chg="modSp new mod">
        <pc:chgData name="Lamsal, Sid" userId="50b75335-716a-44d6-b9ac-66f8339b3170" providerId="ADAL" clId="{917109D3-F9F1-4736-A191-475124C48062}" dt="2023-06-08T06:11:25.441" v="17517" actId="20577"/>
        <pc:sldMkLst>
          <pc:docMk/>
          <pc:sldMk cId="1796184752" sldId="344"/>
        </pc:sldMkLst>
        <pc:spChg chg="mod">
          <ac:chgData name="Lamsal, Sid" userId="50b75335-716a-44d6-b9ac-66f8339b3170" providerId="ADAL" clId="{917109D3-F9F1-4736-A191-475124C48062}" dt="2023-06-08T06:08:04.788" v="16929" actId="20577"/>
          <ac:spMkLst>
            <pc:docMk/>
            <pc:sldMk cId="1796184752" sldId="344"/>
            <ac:spMk id="2" creationId="{06D6EB58-D7CA-8C8A-DFB9-8CDAB766BAD3}"/>
          </ac:spMkLst>
        </pc:spChg>
        <pc:spChg chg="mod">
          <ac:chgData name="Lamsal, Sid" userId="50b75335-716a-44d6-b9ac-66f8339b3170" providerId="ADAL" clId="{917109D3-F9F1-4736-A191-475124C48062}" dt="2023-06-08T06:11:25.441" v="17517" actId="20577"/>
          <ac:spMkLst>
            <pc:docMk/>
            <pc:sldMk cId="1796184752" sldId="344"/>
            <ac:spMk id="3" creationId="{89658016-377B-0785-E21A-3AC0191F0A89}"/>
          </ac:spMkLst>
        </pc:spChg>
      </pc:sldChg>
      <pc:sldChg chg="addSp delSp modSp new mod">
        <pc:chgData name="Lamsal, Sid" userId="50b75335-716a-44d6-b9ac-66f8339b3170" providerId="ADAL" clId="{917109D3-F9F1-4736-A191-475124C48062}" dt="2023-06-09T02:05:08.632" v="18193" actId="1076"/>
        <pc:sldMkLst>
          <pc:docMk/>
          <pc:sldMk cId="2222871687" sldId="345"/>
        </pc:sldMkLst>
        <pc:spChg chg="mod">
          <ac:chgData name="Lamsal, Sid" userId="50b75335-716a-44d6-b9ac-66f8339b3170" providerId="ADAL" clId="{917109D3-F9F1-4736-A191-475124C48062}" dt="2023-06-08T06:15:32.968" v="17889" actId="20577"/>
          <ac:spMkLst>
            <pc:docMk/>
            <pc:sldMk cId="2222871687" sldId="345"/>
            <ac:spMk id="2" creationId="{DFA98475-40DC-8D6B-ED9C-7BE0F7BEB81A}"/>
          </ac:spMkLst>
        </pc:spChg>
        <pc:spChg chg="del">
          <ac:chgData name="Lamsal, Sid" userId="50b75335-716a-44d6-b9ac-66f8339b3170" providerId="ADAL" clId="{917109D3-F9F1-4736-A191-475124C48062}" dt="2023-06-09T02:05:05.091" v="18191" actId="478"/>
          <ac:spMkLst>
            <pc:docMk/>
            <pc:sldMk cId="2222871687" sldId="345"/>
            <ac:spMk id="3" creationId="{6E6C5FA6-266C-8AE3-66EA-A3F169C40139}"/>
          </ac:spMkLst>
        </pc:spChg>
        <pc:picChg chg="add mod">
          <ac:chgData name="Lamsal, Sid" userId="50b75335-716a-44d6-b9ac-66f8339b3170" providerId="ADAL" clId="{917109D3-F9F1-4736-A191-475124C48062}" dt="2023-06-09T02:05:08.632" v="18193" actId="1076"/>
          <ac:picMkLst>
            <pc:docMk/>
            <pc:sldMk cId="2222871687" sldId="345"/>
            <ac:picMk id="5" creationId="{CCCC075B-F5B8-32CB-E132-BD1F0764FF7A}"/>
          </ac:picMkLst>
        </pc:picChg>
      </pc:sldChg>
      <pc:sldChg chg="modSp add del mod">
        <pc:chgData name="Lamsal, Sid" userId="50b75335-716a-44d6-b9ac-66f8339b3170" providerId="ADAL" clId="{917109D3-F9F1-4736-A191-475124C48062}" dt="2023-06-08T06:14:48.194" v="17860" actId="2696"/>
        <pc:sldMkLst>
          <pc:docMk/>
          <pc:sldMk cId="2577933281" sldId="345"/>
        </pc:sldMkLst>
        <pc:spChg chg="mod">
          <ac:chgData name="Lamsal, Sid" userId="50b75335-716a-44d6-b9ac-66f8339b3170" providerId="ADAL" clId="{917109D3-F9F1-4736-A191-475124C48062}" dt="2023-06-08T06:11:40.120" v="17526" actId="20577"/>
          <ac:spMkLst>
            <pc:docMk/>
            <pc:sldMk cId="2577933281" sldId="345"/>
            <ac:spMk id="2" creationId="{44E218BC-C2DD-C4E8-05E1-B9E6ABB8C404}"/>
          </ac:spMkLst>
        </pc:spChg>
        <pc:spChg chg="mod">
          <ac:chgData name="Lamsal, Sid" userId="50b75335-716a-44d6-b9ac-66f8339b3170" providerId="ADAL" clId="{917109D3-F9F1-4736-A191-475124C48062}" dt="2023-06-08T06:14:35.983" v="17859" actId="20577"/>
          <ac:spMkLst>
            <pc:docMk/>
            <pc:sldMk cId="2577933281" sldId="345"/>
            <ac:spMk id="3" creationId="{081FB885-0EFC-DEF8-EB2F-49F67E7C5DC4}"/>
          </ac:spMkLst>
        </pc:spChg>
      </pc:sldChg>
      <pc:sldChg chg="addSp delSp modSp new mod">
        <pc:chgData name="Lamsal, Sid" userId="50b75335-716a-44d6-b9ac-66f8339b3170" providerId="ADAL" clId="{917109D3-F9F1-4736-A191-475124C48062}" dt="2023-06-09T02:06:17.301" v="18200" actId="14100"/>
        <pc:sldMkLst>
          <pc:docMk/>
          <pc:sldMk cId="3959884509" sldId="346"/>
        </pc:sldMkLst>
        <pc:spChg chg="mod">
          <ac:chgData name="Lamsal, Sid" userId="50b75335-716a-44d6-b9ac-66f8339b3170" providerId="ADAL" clId="{917109D3-F9F1-4736-A191-475124C48062}" dt="2023-06-08T06:15:38.873" v="17900" actId="20577"/>
          <ac:spMkLst>
            <pc:docMk/>
            <pc:sldMk cId="3959884509" sldId="346"/>
            <ac:spMk id="2" creationId="{02EDA1F3-D26C-BE45-F5DA-B384C206D0FC}"/>
          </ac:spMkLst>
        </pc:spChg>
        <pc:spChg chg="del">
          <ac:chgData name="Lamsal, Sid" userId="50b75335-716a-44d6-b9ac-66f8339b3170" providerId="ADAL" clId="{917109D3-F9F1-4736-A191-475124C48062}" dt="2023-06-09T02:05:55.080" v="18196" actId="478"/>
          <ac:spMkLst>
            <pc:docMk/>
            <pc:sldMk cId="3959884509" sldId="346"/>
            <ac:spMk id="3" creationId="{47AC1B30-B8FF-6B9F-62A7-9396FABBA597}"/>
          </ac:spMkLst>
        </pc:spChg>
        <pc:picChg chg="add mod">
          <ac:chgData name="Lamsal, Sid" userId="50b75335-716a-44d6-b9ac-66f8339b3170" providerId="ADAL" clId="{917109D3-F9F1-4736-A191-475124C48062}" dt="2023-06-09T02:06:17.301" v="18200" actId="14100"/>
          <ac:picMkLst>
            <pc:docMk/>
            <pc:sldMk cId="3959884509" sldId="346"/>
            <ac:picMk id="5" creationId="{CBBC4109-255C-A190-A3B7-6F9ABD25E9CA}"/>
          </ac:picMkLst>
        </pc:picChg>
      </pc:sldChg>
      <pc:sldChg chg="modSp new del mod">
        <pc:chgData name="Lamsal, Sid" userId="50b75335-716a-44d6-b9ac-66f8339b3170" providerId="ADAL" clId="{917109D3-F9F1-4736-A191-475124C48062}" dt="2023-06-09T02:06:53.524" v="18234" actId="2696"/>
        <pc:sldMkLst>
          <pc:docMk/>
          <pc:sldMk cId="2231795509" sldId="347"/>
        </pc:sldMkLst>
        <pc:spChg chg="mod">
          <ac:chgData name="Lamsal, Sid" userId="50b75335-716a-44d6-b9ac-66f8339b3170" providerId="ADAL" clId="{917109D3-F9F1-4736-A191-475124C48062}" dt="2023-06-08T06:15:45.450" v="17914" actId="20577"/>
          <ac:spMkLst>
            <pc:docMk/>
            <pc:sldMk cId="2231795509" sldId="347"/>
            <ac:spMk id="2" creationId="{16A80524-A9B2-A517-4243-D368BADCD1A4}"/>
          </ac:spMkLst>
        </pc:spChg>
      </pc:sldChg>
      <pc:sldChg chg="new del">
        <pc:chgData name="Lamsal, Sid" userId="50b75335-716a-44d6-b9ac-66f8339b3170" providerId="ADAL" clId="{917109D3-F9F1-4736-A191-475124C48062}" dt="2023-06-09T02:06:55.240" v="18235" actId="2696"/>
        <pc:sldMkLst>
          <pc:docMk/>
          <pc:sldMk cId="1792731500" sldId="348"/>
        </pc:sldMkLst>
      </pc:sldChg>
      <pc:sldChg chg="modSp new mod">
        <pc:chgData name="Lamsal, Sid" userId="50b75335-716a-44d6-b9ac-66f8339b3170" providerId="ADAL" clId="{917109D3-F9F1-4736-A191-475124C48062}" dt="2023-06-09T17:14:02.523" v="19030" actId="20578"/>
        <pc:sldMkLst>
          <pc:docMk/>
          <pc:sldMk cId="3759614683" sldId="349"/>
        </pc:sldMkLst>
        <pc:spChg chg="mod">
          <ac:chgData name="Lamsal, Sid" userId="50b75335-716a-44d6-b9ac-66f8339b3170" providerId="ADAL" clId="{917109D3-F9F1-4736-A191-475124C48062}" dt="2023-06-09T01:51:19.616" v="17928" actId="20577"/>
          <ac:spMkLst>
            <pc:docMk/>
            <pc:sldMk cId="3759614683" sldId="349"/>
            <ac:spMk id="2" creationId="{852C5A03-E174-DCA8-C474-84FECC4CC11A}"/>
          </ac:spMkLst>
        </pc:spChg>
        <pc:spChg chg="mod">
          <ac:chgData name="Lamsal, Sid" userId="50b75335-716a-44d6-b9ac-66f8339b3170" providerId="ADAL" clId="{917109D3-F9F1-4736-A191-475124C48062}" dt="2023-06-09T17:14:02.523" v="19030" actId="20578"/>
          <ac:spMkLst>
            <pc:docMk/>
            <pc:sldMk cId="3759614683" sldId="349"/>
            <ac:spMk id="3" creationId="{A8672350-826D-65B7-62F9-E5D7C3412BDD}"/>
          </ac:spMkLst>
        </pc:spChg>
      </pc:sldChg>
      <pc:sldChg chg="addSp delSp modSp new mod">
        <pc:chgData name="Lamsal, Sid" userId="50b75335-716a-44d6-b9ac-66f8339b3170" providerId="ADAL" clId="{917109D3-F9F1-4736-A191-475124C48062}" dt="2023-06-09T02:05:17.690" v="18195" actId="1076"/>
        <pc:sldMkLst>
          <pc:docMk/>
          <pc:sldMk cId="2626567937" sldId="350"/>
        </pc:sldMkLst>
        <pc:spChg chg="mod">
          <ac:chgData name="Lamsal, Sid" userId="50b75335-716a-44d6-b9ac-66f8339b3170" providerId="ADAL" clId="{917109D3-F9F1-4736-A191-475124C48062}" dt="2023-06-09T01:52:43.050" v="18180" actId="20577"/>
          <ac:spMkLst>
            <pc:docMk/>
            <pc:sldMk cId="2626567937" sldId="350"/>
            <ac:spMk id="2" creationId="{DEC6581B-A513-9497-1A0D-64C6C7817DAA}"/>
          </ac:spMkLst>
        </pc:spChg>
        <pc:spChg chg="del">
          <ac:chgData name="Lamsal, Sid" userId="50b75335-716a-44d6-b9ac-66f8339b3170" providerId="ADAL" clId="{917109D3-F9F1-4736-A191-475124C48062}" dt="2023-06-09T01:52:45.960" v="18181" actId="478"/>
          <ac:spMkLst>
            <pc:docMk/>
            <pc:sldMk cId="2626567937" sldId="350"/>
            <ac:spMk id="3" creationId="{109D53FB-F9C8-8EAF-66E3-02AB00230083}"/>
          </ac:spMkLst>
        </pc:spChg>
        <pc:picChg chg="add del mod">
          <ac:chgData name="Lamsal, Sid" userId="50b75335-716a-44d6-b9ac-66f8339b3170" providerId="ADAL" clId="{917109D3-F9F1-4736-A191-475124C48062}" dt="2023-06-09T02:04:22.492" v="18186" actId="478"/>
          <ac:picMkLst>
            <pc:docMk/>
            <pc:sldMk cId="2626567937" sldId="350"/>
            <ac:picMk id="5" creationId="{CF378EE1-F594-904B-16C6-20B539C6881C}"/>
          </ac:picMkLst>
        </pc:picChg>
        <pc:picChg chg="add mod">
          <ac:chgData name="Lamsal, Sid" userId="50b75335-716a-44d6-b9ac-66f8339b3170" providerId="ADAL" clId="{917109D3-F9F1-4736-A191-475124C48062}" dt="2023-06-09T02:05:17.690" v="18195" actId="1076"/>
          <ac:picMkLst>
            <pc:docMk/>
            <pc:sldMk cId="2626567937" sldId="350"/>
            <ac:picMk id="7" creationId="{68C3D326-36BE-FC31-84A7-5E4694544E24}"/>
          </ac:picMkLst>
        </pc:picChg>
      </pc:sldChg>
      <pc:sldChg chg="modSp new mod">
        <pc:chgData name="Lamsal, Sid" userId="50b75335-716a-44d6-b9ac-66f8339b3170" providerId="ADAL" clId="{917109D3-F9F1-4736-A191-475124C48062}" dt="2023-06-09T02:13:26.619" v="18447" actId="20577"/>
        <pc:sldMkLst>
          <pc:docMk/>
          <pc:sldMk cId="3709278240" sldId="351"/>
        </pc:sldMkLst>
        <pc:spChg chg="mod">
          <ac:chgData name="Lamsal, Sid" userId="50b75335-716a-44d6-b9ac-66f8339b3170" providerId="ADAL" clId="{917109D3-F9F1-4736-A191-475124C48062}" dt="2023-06-09T02:12:40.389" v="18277" actId="20577"/>
          <ac:spMkLst>
            <pc:docMk/>
            <pc:sldMk cId="3709278240" sldId="351"/>
            <ac:spMk id="2" creationId="{9976B17B-49A6-2DFC-C6FA-29EE1736E2B4}"/>
          </ac:spMkLst>
        </pc:spChg>
        <pc:spChg chg="mod">
          <ac:chgData name="Lamsal, Sid" userId="50b75335-716a-44d6-b9ac-66f8339b3170" providerId="ADAL" clId="{917109D3-F9F1-4736-A191-475124C48062}" dt="2023-06-09T02:13:26.619" v="18447" actId="20577"/>
          <ac:spMkLst>
            <pc:docMk/>
            <pc:sldMk cId="3709278240" sldId="351"/>
            <ac:spMk id="3" creationId="{9C1D5793-2E67-BACF-E99C-05E904584F86}"/>
          </ac:spMkLst>
        </pc:spChg>
      </pc:sldChg>
      <pc:sldChg chg="addSp delSp modSp add mod setBg addAnim modAnim setClrOvrMap delDesignElem">
        <pc:chgData name="Lamsal, Sid" userId="50b75335-716a-44d6-b9ac-66f8339b3170" providerId="ADAL" clId="{917109D3-F9F1-4736-A191-475124C48062}" dt="2023-06-09T02:47:33.108" v="18481" actId="20577"/>
        <pc:sldMkLst>
          <pc:docMk/>
          <pc:sldMk cId="859569060" sldId="352"/>
        </pc:sldMkLst>
        <pc:spChg chg="mod">
          <ac:chgData name="Lamsal, Sid" userId="50b75335-716a-44d6-b9ac-66f8339b3170" providerId="ADAL" clId="{917109D3-F9F1-4736-A191-475124C48062}" dt="2023-06-09T02:47:33.108" v="18481" actId="20577"/>
          <ac:spMkLst>
            <pc:docMk/>
            <pc:sldMk cId="859569060" sldId="352"/>
            <ac:spMk id="2" creationId="{4909D8D5-6819-20BC-3FC3-1F127B36F664}"/>
          </ac:spMkLst>
        </pc:spChg>
        <pc:spChg chg="add">
          <ac:chgData name="Lamsal, Sid" userId="50b75335-716a-44d6-b9ac-66f8339b3170" providerId="ADAL" clId="{917109D3-F9F1-4736-A191-475124C48062}" dt="2023-06-09T02:46:57.023" v="18477" actId="26606"/>
          <ac:spMkLst>
            <pc:docMk/>
            <pc:sldMk cId="859569060" sldId="352"/>
            <ac:spMk id="56" creationId="{0AF4F2BA-3C03-4E2C-8ABC-0949B61B3C5E}"/>
          </ac:spMkLst>
        </pc:spChg>
        <pc:spChg chg="add">
          <ac:chgData name="Lamsal, Sid" userId="50b75335-716a-44d6-b9ac-66f8339b3170" providerId="ADAL" clId="{917109D3-F9F1-4736-A191-475124C48062}" dt="2023-06-09T02:46:57.023" v="18477" actId="26606"/>
          <ac:spMkLst>
            <pc:docMk/>
            <pc:sldMk cId="859569060" sldId="352"/>
            <ac:spMk id="58" creationId="{B40A8CA7-7D5A-43B0-A1A0-B558ECA9EED1}"/>
          </ac:spMkLst>
        </pc:spChg>
        <pc:spChg chg="del">
          <ac:chgData name="Lamsal, Sid" userId="50b75335-716a-44d6-b9ac-66f8339b3170" providerId="ADAL" clId="{917109D3-F9F1-4736-A191-475124C48062}" dt="2023-06-09T02:46:44.798" v="18476"/>
          <ac:spMkLst>
            <pc:docMk/>
            <pc:sldMk cId="859569060" sldId="352"/>
            <ac:spMk id="59" creationId="{0AF4F2BA-3C03-4E2C-8ABC-0949B61B3C5E}"/>
          </ac:spMkLst>
        </pc:spChg>
        <pc:spChg chg="del">
          <ac:chgData name="Lamsal, Sid" userId="50b75335-716a-44d6-b9ac-66f8339b3170" providerId="ADAL" clId="{917109D3-F9F1-4736-A191-475124C48062}" dt="2023-06-09T02:46:44.798" v="18476"/>
          <ac:spMkLst>
            <pc:docMk/>
            <pc:sldMk cId="859569060" sldId="352"/>
            <ac:spMk id="63" creationId="{B40A8CA7-7D5A-43B0-A1A0-B558ECA9EED1}"/>
          </ac:spMkLst>
        </pc:spChg>
        <pc:cxnChg chg="add">
          <ac:chgData name="Lamsal, Sid" userId="50b75335-716a-44d6-b9ac-66f8339b3170" providerId="ADAL" clId="{917109D3-F9F1-4736-A191-475124C48062}" dt="2023-06-09T02:46:57.023" v="18477" actId="26606"/>
          <ac:cxnSpMkLst>
            <pc:docMk/>
            <pc:sldMk cId="859569060" sldId="352"/>
            <ac:cxnSpMk id="57" creationId="{A07787ED-5EDC-4C54-AD87-55B60D0FE397}"/>
          </ac:cxnSpMkLst>
        </pc:cxnChg>
        <pc:cxnChg chg="del">
          <ac:chgData name="Lamsal, Sid" userId="50b75335-716a-44d6-b9ac-66f8339b3170" providerId="ADAL" clId="{917109D3-F9F1-4736-A191-475124C48062}" dt="2023-06-09T02:46:44.798" v="18476"/>
          <ac:cxnSpMkLst>
            <pc:docMk/>
            <pc:sldMk cId="859569060" sldId="352"/>
            <ac:cxnSpMk id="61" creationId="{A07787ED-5EDC-4C54-AD87-55B60D0FE397}"/>
          </ac:cxnSpMkLst>
        </pc:cxnChg>
      </pc:sldChg>
      <pc:sldChg chg="add del">
        <pc:chgData name="Lamsal, Sid" userId="50b75335-716a-44d6-b9ac-66f8339b3170" providerId="ADAL" clId="{917109D3-F9F1-4736-A191-475124C48062}" dt="2023-06-09T02:46:33.375" v="18474" actId="27028"/>
        <pc:sldMkLst>
          <pc:docMk/>
          <pc:sldMk cId="2401666776" sldId="352"/>
        </pc:sldMkLst>
      </pc:sldChg>
      <pc:sldChg chg="new del">
        <pc:chgData name="Lamsal, Sid" userId="50b75335-716a-44d6-b9ac-66f8339b3170" providerId="ADAL" clId="{917109D3-F9F1-4736-A191-475124C48062}" dt="2023-06-09T02:44:53.679" v="18464" actId="2696"/>
        <pc:sldMkLst>
          <pc:docMk/>
          <pc:sldMk cId="4019223299" sldId="352"/>
        </pc:sldMkLst>
      </pc:sldChg>
      <pc:sldChg chg="add del">
        <pc:chgData name="Lamsal, Sid" userId="50b75335-716a-44d6-b9ac-66f8339b3170" providerId="ADAL" clId="{917109D3-F9F1-4736-A191-475124C48062}" dt="2023-06-09T02:46:33.375" v="18474" actId="27028"/>
        <pc:sldMkLst>
          <pc:docMk/>
          <pc:sldMk cId="1060609017" sldId="353"/>
        </pc:sldMkLst>
      </pc:sldChg>
      <pc:sldChg chg="modSp add mod">
        <pc:chgData name="Lamsal, Sid" userId="50b75335-716a-44d6-b9ac-66f8339b3170" providerId="ADAL" clId="{917109D3-F9F1-4736-A191-475124C48062}" dt="2023-06-15T04:41:16.695" v="22227" actId="20577"/>
        <pc:sldMkLst>
          <pc:docMk/>
          <pc:sldMk cId="1431092862" sldId="353"/>
        </pc:sldMkLst>
        <pc:spChg chg="mod">
          <ac:chgData name="Lamsal, Sid" userId="50b75335-716a-44d6-b9ac-66f8339b3170" providerId="ADAL" clId="{917109D3-F9F1-4736-A191-475124C48062}" dt="2023-06-09T02:48:58.688" v="18493" actId="20577"/>
          <ac:spMkLst>
            <pc:docMk/>
            <pc:sldMk cId="1431092862" sldId="353"/>
            <ac:spMk id="2" creationId="{8F5EF339-17D2-8949-CD8E-C0E7BA7A129D}"/>
          </ac:spMkLst>
        </pc:spChg>
        <pc:spChg chg="mod">
          <ac:chgData name="Lamsal, Sid" userId="50b75335-716a-44d6-b9ac-66f8339b3170" providerId="ADAL" clId="{917109D3-F9F1-4736-A191-475124C48062}" dt="2023-06-15T04:41:16.695" v="22227" actId="20577"/>
          <ac:spMkLst>
            <pc:docMk/>
            <pc:sldMk cId="1431092862" sldId="353"/>
            <ac:spMk id="3" creationId="{A49C1F09-C419-BF82-71D9-702DF9909C3D}"/>
          </ac:spMkLst>
        </pc:spChg>
      </pc:sldChg>
      <pc:sldChg chg="new del">
        <pc:chgData name="Lamsal, Sid" userId="50b75335-716a-44d6-b9ac-66f8339b3170" providerId="ADAL" clId="{917109D3-F9F1-4736-A191-475124C48062}" dt="2023-06-09T02:35:22.294" v="18450" actId="2696"/>
        <pc:sldMkLst>
          <pc:docMk/>
          <pc:sldMk cId="4066855953" sldId="353"/>
        </pc:sldMkLst>
      </pc:sldChg>
      <pc:sldChg chg="add del">
        <pc:chgData name="Lamsal, Sid" userId="50b75335-716a-44d6-b9ac-66f8339b3170" providerId="ADAL" clId="{917109D3-F9F1-4736-A191-475124C48062}" dt="2023-06-09T02:46:33.375" v="18474" actId="27028"/>
        <pc:sldMkLst>
          <pc:docMk/>
          <pc:sldMk cId="1459249882" sldId="354"/>
        </pc:sldMkLst>
      </pc:sldChg>
      <pc:sldChg chg="modSp new mod">
        <pc:chgData name="Lamsal, Sid" userId="50b75335-716a-44d6-b9ac-66f8339b3170" providerId="ADAL" clId="{917109D3-F9F1-4736-A191-475124C48062}" dt="2023-06-16T16:44:31.760" v="25042" actId="1076"/>
        <pc:sldMkLst>
          <pc:docMk/>
          <pc:sldMk cId="1547799714" sldId="354"/>
        </pc:sldMkLst>
        <pc:spChg chg="mod">
          <ac:chgData name="Lamsal, Sid" userId="50b75335-716a-44d6-b9ac-66f8339b3170" providerId="ADAL" clId="{917109D3-F9F1-4736-A191-475124C48062}" dt="2023-06-10T22:29:29.322" v="19223" actId="20577"/>
          <ac:spMkLst>
            <pc:docMk/>
            <pc:sldMk cId="1547799714" sldId="354"/>
            <ac:spMk id="2" creationId="{E299D3B0-5CD6-35C6-6824-84AE651E4E45}"/>
          </ac:spMkLst>
        </pc:spChg>
        <pc:spChg chg="mod">
          <ac:chgData name="Lamsal, Sid" userId="50b75335-716a-44d6-b9ac-66f8339b3170" providerId="ADAL" clId="{917109D3-F9F1-4736-A191-475124C48062}" dt="2023-06-16T16:44:31.760" v="25042" actId="1076"/>
          <ac:spMkLst>
            <pc:docMk/>
            <pc:sldMk cId="1547799714" sldId="354"/>
            <ac:spMk id="3" creationId="{560F5C70-5435-5D7A-22DC-8DFD11BC0D98}"/>
          </ac:spMkLst>
        </pc:spChg>
      </pc:sldChg>
      <pc:sldChg chg="addSp modSp new mod">
        <pc:chgData name="Lamsal, Sid" userId="50b75335-716a-44d6-b9ac-66f8339b3170" providerId="ADAL" clId="{917109D3-F9F1-4736-A191-475124C48062}" dt="2023-06-10T22:33:54.306" v="19906" actId="20577"/>
        <pc:sldMkLst>
          <pc:docMk/>
          <pc:sldMk cId="1788780452" sldId="355"/>
        </pc:sldMkLst>
        <pc:spChg chg="mod">
          <ac:chgData name="Lamsal, Sid" userId="50b75335-716a-44d6-b9ac-66f8339b3170" providerId="ADAL" clId="{917109D3-F9F1-4736-A191-475124C48062}" dt="2023-06-10T22:32:46.140" v="19807" actId="20577"/>
          <ac:spMkLst>
            <pc:docMk/>
            <pc:sldMk cId="1788780452" sldId="355"/>
            <ac:spMk id="2" creationId="{8EEB75B3-076C-27D7-5487-A4466178CD3B}"/>
          </ac:spMkLst>
        </pc:spChg>
        <pc:spChg chg="mod">
          <ac:chgData name="Lamsal, Sid" userId="50b75335-716a-44d6-b9ac-66f8339b3170" providerId="ADAL" clId="{917109D3-F9F1-4736-A191-475124C48062}" dt="2023-06-10T22:33:54.306" v="19906" actId="20577"/>
          <ac:spMkLst>
            <pc:docMk/>
            <pc:sldMk cId="1788780452" sldId="355"/>
            <ac:spMk id="3" creationId="{37485207-E8F7-B40E-4178-FC73CDA5387A}"/>
          </ac:spMkLst>
        </pc:spChg>
        <pc:picChg chg="add mod">
          <ac:chgData name="Lamsal, Sid" userId="50b75335-716a-44d6-b9ac-66f8339b3170" providerId="ADAL" clId="{917109D3-F9F1-4736-A191-475124C48062}" dt="2023-06-10T22:33:40.871" v="19884" actId="1076"/>
          <ac:picMkLst>
            <pc:docMk/>
            <pc:sldMk cId="1788780452" sldId="355"/>
            <ac:picMk id="5" creationId="{FD70FE5E-01D5-05D7-F99F-9476F543094E}"/>
          </ac:picMkLst>
        </pc:picChg>
      </pc:sldChg>
      <pc:sldChg chg="add del">
        <pc:chgData name="Lamsal, Sid" userId="50b75335-716a-44d6-b9ac-66f8339b3170" providerId="ADAL" clId="{917109D3-F9F1-4736-A191-475124C48062}" dt="2023-06-09T02:46:33.375" v="18474" actId="27028"/>
        <pc:sldMkLst>
          <pc:docMk/>
          <pc:sldMk cId="2429443741" sldId="355"/>
        </pc:sldMkLst>
      </pc:sldChg>
      <pc:sldChg chg="add del">
        <pc:chgData name="Lamsal, Sid" userId="50b75335-716a-44d6-b9ac-66f8339b3170" providerId="ADAL" clId="{917109D3-F9F1-4736-A191-475124C48062}" dt="2023-06-09T02:46:33.375" v="18474" actId="27028"/>
        <pc:sldMkLst>
          <pc:docMk/>
          <pc:sldMk cId="2557730371" sldId="356"/>
        </pc:sldMkLst>
      </pc:sldChg>
      <pc:sldChg chg="addSp delSp modSp new mod">
        <pc:chgData name="Lamsal, Sid" userId="50b75335-716a-44d6-b9ac-66f8339b3170" providerId="ADAL" clId="{917109D3-F9F1-4736-A191-475124C48062}" dt="2023-06-13T21:29:26.852" v="20195" actId="20577"/>
        <pc:sldMkLst>
          <pc:docMk/>
          <pc:sldMk cId="3957816076" sldId="356"/>
        </pc:sldMkLst>
        <pc:spChg chg="mod">
          <ac:chgData name="Lamsal, Sid" userId="50b75335-716a-44d6-b9ac-66f8339b3170" providerId="ADAL" clId="{917109D3-F9F1-4736-A191-475124C48062}" dt="2023-06-13T00:26:12.019" v="20003" actId="20577"/>
          <ac:spMkLst>
            <pc:docMk/>
            <pc:sldMk cId="3957816076" sldId="356"/>
            <ac:spMk id="2" creationId="{426D5118-E090-6F46-78BC-85DA4DA3F4A4}"/>
          </ac:spMkLst>
        </pc:spChg>
        <pc:spChg chg="del">
          <ac:chgData name="Lamsal, Sid" userId="50b75335-716a-44d6-b9ac-66f8339b3170" providerId="ADAL" clId="{917109D3-F9F1-4736-A191-475124C48062}" dt="2023-06-13T00:18:23.492" v="19924" actId="3680"/>
          <ac:spMkLst>
            <pc:docMk/>
            <pc:sldMk cId="3957816076" sldId="356"/>
            <ac:spMk id="3" creationId="{716551A9-B265-7006-C378-439954D194FA}"/>
          </ac:spMkLst>
        </pc:spChg>
        <pc:spChg chg="add mod">
          <ac:chgData name="Lamsal, Sid" userId="50b75335-716a-44d6-b9ac-66f8339b3170" providerId="ADAL" clId="{917109D3-F9F1-4736-A191-475124C48062}" dt="2023-06-13T00:26:27.704" v="20004" actId="1076"/>
          <ac:spMkLst>
            <pc:docMk/>
            <pc:sldMk cId="3957816076" sldId="356"/>
            <ac:spMk id="5" creationId="{2AEF07A9-8E41-B0A1-211B-A229D7D495C4}"/>
          </ac:spMkLst>
        </pc:spChg>
        <pc:spChg chg="add mod">
          <ac:chgData name="Lamsal, Sid" userId="50b75335-716a-44d6-b9ac-66f8339b3170" providerId="ADAL" clId="{917109D3-F9F1-4736-A191-475124C48062}" dt="2023-06-13T21:29:26.852" v="20195" actId="20577"/>
          <ac:spMkLst>
            <pc:docMk/>
            <pc:sldMk cId="3957816076" sldId="356"/>
            <ac:spMk id="6" creationId="{E1BE49E3-3631-6492-3423-7D839508D99E}"/>
          </ac:spMkLst>
        </pc:spChg>
        <pc:graphicFrameChg chg="add mod ord modGraphic">
          <ac:chgData name="Lamsal, Sid" userId="50b75335-716a-44d6-b9ac-66f8339b3170" providerId="ADAL" clId="{917109D3-F9F1-4736-A191-475124C48062}" dt="2023-06-13T21:29:17.633" v="20194"/>
          <ac:graphicFrameMkLst>
            <pc:docMk/>
            <pc:sldMk cId="3957816076" sldId="356"/>
            <ac:graphicFrameMk id="4" creationId="{60DAC450-EF73-4AC1-0780-59A6019552A1}"/>
          </ac:graphicFrameMkLst>
        </pc:graphicFrameChg>
        <pc:picChg chg="add mod">
          <ac:chgData name="Lamsal, Sid" userId="50b75335-716a-44d6-b9ac-66f8339b3170" providerId="ADAL" clId="{917109D3-F9F1-4736-A191-475124C48062}" dt="2023-06-13T21:26:52.167" v="20192" actId="1076"/>
          <ac:picMkLst>
            <pc:docMk/>
            <pc:sldMk cId="3957816076" sldId="356"/>
            <ac:picMk id="7" creationId="{7FED6659-411B-FA75-215D-D82D9F7726D7}"/>
          </ac:picMkLst>
        </pc:picChg>
        <pc:picChg chg="add mod">
          <ac:chgData name="Lamsal, Sid" userId="50b75335-716a-44d6-b9ac-66f8339b3170" providerId="ADAL" clId="{917109D3-F9F1-4736-A191-475124C48062}" dt="2023-06-13T00:27:35.712" v="20154" actId="1076"/>
          <ac:picMkLst>
            <pc:docMk/>
            <pc:sldMk cId="3957816076" sldId="356"/>
            <ac:picMk id="8" creationId="{C5DBD451-CB2C-7D4F-2831-57312D06D048}"/>
          </ac:picMkLst>
        </pc:picChg>
        <pc:inkChg chg="add del">
          <ac:chgData name="Lamsal, Sid" userId="50b75335-716a-44d6-b9ac-66f8339b3170" providerId="ADAL" clId="{917109D3-F9F1-4736-A191-475124C48062}" dt="2023-06-13T00:27:56.509" v="20156"/>
          <ac:inkMkLst>
            <pc:docMk/>
            <pc:sldMk cId="3957816076" sldId="356"/>
            <ac:inkMk id="9" creationId="{DE3745F5-25BE-A51D-58EE-3A03531670C2}"/>
          </ac:inkMkLst>
        </pc:inkChg>
        <pc:inkChg chg="add">
          <ac:chgData name="Lamsal, Sid" userId="50b75335-716a-44d6-b9ac-66f8339b3170" providerId="ADAL" clId="{917109D3-F9F1-4736-A191-475124C48062}" dt="2023-06-13T00:28:01.293" v="20157" actId="9405"/>
          <ac:inkMkLst>
            <pc:docMk/>
            <pc:sldMk cId="3957816076" sldId="356"/>
            <ac:inkMk id="10" creationId="{E091D2DB-A1BF-999F-67D5-51A00366DCFE}"/>
          </ac:inkMkLst>
        </pc:inkChg>
      </pc:sldChg>
      <pc:sldChg chg="add del">
        <pc:chgData name="Lamsal, Sid" userId="50b75335-716a-44d6-b9ac-66f8339b3170" providerId="ADAL" clId="{917109D3-F9F1-4736-A191-475124C48062}" dt="2023-06-09T02:46:33.375" v="18474" actId="27028"/>
        <pc:sldMkLst>
          <pc:docMk/>
          <pc:sldMk cId="1413815991" sldId="357"/>
        </pc:sldMkLst>
      </pc:sldChg>
      <pc:sldChg chg="addSp delSp modSp new mod ord">
        <pc:chgData name="Lamsal, Sid" userId="50b75335-716a-44d6-b9ac-66f8339b3170" providerId="ADAL" clId="{917109D3-F9F1-4736-A191-475124C48062}" dt="2023-06-13T22:40:19.692" v="20315"/>
        <pc:sldMkLst>
          <pc:docMk/>
          <pc:sldMk cId="3306907880" sldId="357"/>
        </pc:sldMkLst>
        <pc:spChg chg="mod">
          <ac:chgData name="Lamsal, Sid" userId="50b75335-716a-44d6-b9ac-66f8339b3170" providerId="ADAL" clId="{917109D3-F9F1-4736-A191-475124C48062}" dt="2023-06-13T00:32:36.952" v="20173" actId="20577"/>
          <ac:spMkLst>
            <pc:docMk/>
            <pc:sldMk cId="3306907880" sldId="357"/>
            <ac:spMk id="2" creationId="{A300DB93-6BCE-DA4E-615B-DE71DBA27377}"/>
          </ac:spMkLst>
        </pc:spChg>
        <pc:spChg chg="del">
          <ac:chgData name="Lamsal, Sid" userId="50b75335-716a-44d6-b9ac-66f8339b3170" providerId="ADAL" clId="{917109D3-F9F1-4736-A191-475124C48062}" dt="2023-06-13T00:32:53.540" v="20174" actId="22"/>
          <ac:spMkLst>
            <pc:docMk/>
            <pc:sldMk cId="3306907880" sldId="357"/>
            <ac:spMk id="3" creationId="{D1B9B8F6-01F2-2D6D-2B03-19C20E5E3552}"/>
          </ac:spMkLst>
        </pc:spChg>
        <pc:picChg chg="add mod ord">
          <ac:chgData name="Lamsal, Sid" userId="50b75335-716a-44d6-b9ac-66f8339b3170" providerId="ADAL" clId="{917109D3-F9F1-4736-A191-475124C48062}" dt="2023-06-13T00:32:55.612" v="20175" actId="1076"/>
          <ac:picMkLst>
            <pc:docMk/>
            <pc:sldMk cId="3306907880" sldId="357"/>
            <ac:picMk id="5" creationId="{FB720C54-470B-14A1-3A4E-35AD69BB7B42}"/>
          </ac:picMkLst>
        </pc:picChg>
        <pc:picChg chg="add mod modCrop">
          <ac:chgData name="Lamsal, Sid" userId="50b75335-716a-44d6-b9ac-66f8339b3170" providerId="ADAL" clId="{917109D3-F9F1-4736-A191-475124C48062}" dt="2023-06-13T00:35:16.969" v="20183" actId="1076"/>
          <ac:picMkLst>
            <pc:docMk/>
            <pc:sldMk cId="3306907880" sldId="357"/>
            <ac:picMk id="7" creationId="{08601857-FE39-7195-3500-C7FE312A0808}"/>
          </ac:picMkLst>
        </pc:picChg>
      </pc:sldChg>
      <pc:sldChg chg="add del">
        <pc:chgData name="Lamsal, Sid" userId="50b75335-716a-44d6-b9ac-66f8339b3170" providerId="ADAL" clId="{917109D3-F9F1-4736-A191-475124C48062}" dt="2023-06-09T02:46:33.375" v="18474" actId="27028"/>
        <pc:sldMkLst>
          <pc:docMk/>
          <pc:sldMk cId="1936976117" sldId="358"/>
        </pc:sldMkLst>
      </pc:sldChg>
      <pc:sldChg chg="addSp delSp modSp new mod setBg">
        <pc:chgData name="Lamsal, Sid" userId="50b75335-716a-44d6-b9ac-66f8339b3170" providerId="ADAL" clId="{917109D3-F9F1-4736-A191-475124C48062}" dt="2023-06-14T22:31:01.392" v="21012" actId="1076"/>
        <pc:sldMkLst>
          <pc:docMk/>
          <pc:sldMk cId="3241623555" sldId="358"/>
        </pc:sldMkLst>
        <pc:spChg chg="mod">
          <ac:chgData name="Lamsal, Sid" userId="50b75335-716a-44d6-b9ac-66f8339b3170" providerId="ADAL" clId="{917109D3-F9F1-4736-A191-475124C48062}" dt="2023-06-13T23:59:35.372" v="20835" actId="26606"/>
          <ac:spMkLst>
            <pc:docMk/>
            <pc:sldMk cId="3241623555" sldId="358"/>
            <ac:spMk id="2" creationId="{F7D751E5-11AB-18F9-5CC2-CA85F8F40D42}"/>
          </ac:spMkLst>
        </pc:spChg>
        <pc:spChg chg="mod">
          <ac:chgData name="Lamsal, Sid" userId="50b75335-716a-44d6-b9ac-66f8339b3170" providerId="ADAL" clId="{917109D3-F9F1-4736-A191-475124C48062}" dt="2023-06-14T22:30:16.287" v="21008" actId="313"/>
          <ac:spMkLst>
            <pc:docMk/>
            <pc:sldMk cId="3241623555" sldId="358"/>
            <ac:spMk id="3" creationId="{E9B4CBDF-9BF1-F979-AC1B-855E78E4C3E1}"/>
          </ac:spMkLst>
        </pc:spChg>
        <pc:spChg chg="add">
          <ac:chgData name="Lamsal, Sid" userId="50b75335-716a-44d6-b9ac-66f8339b3170" providerId="ADAL" clId="{917109D3-F9F1-4736-A191-475124C48062}" dt="2023-06-13T23:59:35.372" v="20835" actId="26606"/>
          <ac:spMkLst>
            <pc:docMk/>
            <pc:sldMk cId="3241623555" sldId="358"/>
            <ac:spMk id="10" creationId="{F64BBAA4-C62B-4146-B49F-FE4CC4655EE0}"/>
          </ac:spMkLst>
        </pc:spChg>
        <pc:spChg chg="add">
          <ac:chgData name="Lamsal, Sid" userId="50b75335-716a-44d6-b9ac-66f8339b3170" providerId="ADAL" clId="{917109D3-F9F1-4736-A191-475124C48062}" dt="2023-06-13T23:59:35.372" v="20835" actId="26606"/>
          <ac:spMkLst>
            <pc:docMk/>
            <pc:sldMk cId="3241623555" sldId="358"/>
            <ac:spMk id="14" creationId="{6BF36B24-6632-4516-9692-731462896C1F}"/>
          </ac:spMkLst>
        </pc:spChg>
        <pc:picChg chg="add del mod">
          <ac:chgData name="Lamsal, Sid" userId="50b75335-716a-44d6-b9ac-66f8339b3170" providerId="ADAL" clId="{917109D3-F9F1-4736-A191-475124C48062}" dt="2023-06-14T00:04:17.085" v="20914" actId="478"/>
          <ac:picMkLst>
            <pc:docMk/>
            <pc:sldMk cId="3241623555" sldId="358"/>
            <ac:picMk id="5" creationId="{4BB3A968-889C-B15E-4FEA-D781C0A539B7}"/>
          </ac:picMkLst>
        </pc:picChg>
        <pc:picChg chg="add mod">
          <ac:chgData name="Lamsal, Sid" userId="50b75335-716a-44d6-b9ac-66f8339b3170" providerId="ADAL" clId="{917109D3-F9F1-4736-A191-475124C48062}" dt="2023-06-14T22:30:42.399" v="21010" actId="1076"/>
          <ac:picMkLst>
            <pc:docMk/>
            <pc:sldMk cId="3241623555" sldId="358"/>
            <ac:picMk id="5" creationId="{A424A378-024A-1D93-5770-121CBA273729}"/>
          </ac:picMkLst>
        </pc:picChg>
        <pc:picChg chg="add mod">
          <ac:chgData name="Lamsal, Sid" userId="50b75335-716a-44d6-b9ac-66f8339b3170" providerId="ADAL" clId="{917109D3-F9F1-4736-A191-475124C48062}" dt="2023-06-14T22:31:01.392" v="21012" actId="1076"/>
          <ac:picMkLst>
            <pc:docMk/>
            <pc:sldMk cId="3241623555" sldId="358"/>
            <ac:picMk id="7" creationId="{76C6D6F8-7297-FB86-4E58-6E5AA68C12BC}"/>
          </ac:picMkLst>
        </pc:picChg>
        <pc:cxnChg chg="add">
          <ac:chgData name="Lamsal, Sid" userId="50b75335-716a-44d6-b9ac-66f8339b3170" providerId="ADAL" clId="{917109D3-F9F1-4736-A191-475124C48062}" dt="2023-06-13T23:59:35.372" v="20835" actId="26606"/>
          <ac:cxnSpMkLst>
            <pc:docMk/>
            <pc:sldMk cId="3241623555" sldId="358"/>
            <ac:cxnSpMk id="12" creationId="{EEB57AA8-F021-480C-A9E2-F89913313611}"/>
          </ac:cxnSpMkLst>
        </pc:cxnChg>
      </pc:sldChg>
      <pc:sldChg chg="addSp delSp modSp new mod">
        <pc:chgData name="Lamsal, Sid" userId="50b75335-716a-44d6-b9ac-66f8339b3170" providerId="ADAL" clId="{917109D3-F9F1-4736-A191-475124C48062}" dt="2023-06-13T00:00:16.800" v="19919" actId="14100"/>
        <pc:sldMkLst>
          <pc:docMk/>
          <pc:sldMk cId="586603969" sldId="359"/>
        </pc:sldMkLst>
        <pc:spChg chg="mod">
          <ac:chgData name="Lamsal, Sid" userId="50b75335-716a-44d6-b9ac-66f8339b3170" providerId="ADAL" clId="{917109D3-F9F1-4736-A191-475124C48062}" dt="2023-06-12T23:59:07.217" v="19910"/>
          <ac:spMkLst>
            <pc:docMk/>
            <pc:sldMk cId="586603969" sldId="359"/>
            <ac:spMk id="2" creationId="{B5C9E9BA-E43D-845F-1BC9-47891E431259}"/>
          </ac:spMkLst>
        </pc:spChg>
        <pc:spChg chg="del">
          <ac:chgData name="Lamsal, Sid" userId="50b75335-716a-44d6-b9ac-66f8339b3170" providerId="ADAL" clId="{917109D3-F9F1-4736-A191-475124C48062}" dt="2023-06-12T23:59:10.215" v="19911" actId="478"/>
          <ac:spMkLst>
            <pc:docMk/>
            <pc:sldMk cId="586603969" sldId="359"/>
            <ac:spMk id="3" creationId="{032DFC7D-7B3E-486D-2747-669B183A1433}"/>
          </ac:spMkLst>
        </pc:spChg>
        <pc:picChg chg="add mod">
          <ac:chgData name="Lamsal, Sid" userId="50b75335-716a-44d6-b9ac-66f8339b3170" providerId="ADAL" clId="{917109D3-F9F1-4736-A191-475124C48062}" dt="2023-06-13T00:00:16.800" v="19919" actId="14100"/>
          <ac:picMkLst>
            <pc:docMk/>
            <pc:sldMk cId="586603969" sldId="359"/>
            <ac:picMk id="5" creationId="{2BB49B70-4169-C528-DF28-F1B0A61ABF74}"/>
          </ac:picMkLst>
        </pc:picChg>
        <pc:picChg chg="add mod">
          <ac:chgData name="Lamsal, Sid" userId="50b75335-716a-44d6-b9ac-66f8339b3170" providerId="ADAL" clId="{917109D3-F9F1-4736-A191-475124C48062}" dt="2023-06-13T00:00:14.205" v="19918" actId="1076"/>
          <ac:picMkLst>
            <pc:docMk/>
            <pc:sldMk cId="586603969" sldId="359"/>
            <ac:picMk id="7" creationId="{5DE08FC9-9FF6-9051-E6B1-831F343D1E34}"/>
          </ac:picMkLst>
        </pc:picChg>
      </pc:sldChg>
      <pc:sldChg chg="add del">
        <pc:chgData name="Lamsal, Sid" userId="50b75335-716a-44d6-b9ac-66f8339b3170" providerId="ADAL" clId="{917109D3-F9F1-4736-A191-475124C48062}" dt="2023-06-09T02:46:33.375" v="18474" actId="27028"/>
        <pc:sldMkLst>
          <pc:docMk/>
          <pc:sldMk cId="1778038324" sldId="359"/>
        </pc:sldMkLst>
      </pc:sldChg>
      <pc:sldChg chg="delSp modSp add mod">
        <pc:chgData name="Lamsal, Sid" userId="50b75335-716a-44d6-b9ac-66f8339b3170" providerId="ADAL" clId="{917109D3-F9F1-4736-A191-475124C48062}" dt="2023-06-13T21:46:02.886" v="20272"/>
        <pc:sldMkLst>
          <pc:docMk/>
          <pc:sldMk cId="313480844" sldId="360"/>
        </pc:sldMkLst>
        <pc:spChg chg="mod">
          <ac:chgData name="Lamsal, Sid" userId="50b75335-716a-44d6-b9ac-66f8339b3170" providerId="ADAL" clId="{917109D3-F9F1-4736-A191-475124C48062}" dt="2023-06-13T21:29:44.432" v="20250" actId="20577"/>
          <ac:spMkLst>
            <pc:docMk/>
            <pc:sldMk cId="313480844" sldId="360"/>
            <ac:spMk id="5" creationId="{2AEF07A9-8E41-B0A1-211B-A229D7D495C4}"/>
          </ac:spMkLst>
        </pc:spChg>
        <pc:spChg chg="del">
          <ac:chgData name="Lamsal, Sid" userId="50b75335-716a-44d6-b9ac-66f8339b3170" providerId="ADAL" clId="{917109D3-F9F1-4736-A191-475124C48062}" dt="2023-06-13T21:29:49.737" v="20251" actId="478"/>
          <ac:spMkLst>
            <pc:docMk/>
            <pc:sldMk cId="313480844" sldId="360"/>
            <ac:spMk id="6" creationId="{E1BE49E3-3631-6492-3423-7D839508D99E}"/>
          </ac:spMkLst>
        </pc:spChg>
        <pc:graphicFrameChg chg="mod modGraphic">
          <ac:chgData name="Lamsal, Sid" userId="50b75335-716a-44d6-b9ac-66f8339b3170" providerId="ADAL" clId="{917109D3-F9F1-4736-A191-475124C48062}" dt="2023-06-13T21:46:02.886" v="20272"/>
          <ac:graphicFrameMkLst>
            <pc:docMk/>
            <pc:sldMk cId="313480844" sldId="360"/>
            <ac:graphicFrameMk id="4" creationId="{60DAC450-EF73-4AC1-0780-59A6019552A1}"/>
          </ac:graphicFrameMkLst>
        </pc:graphicFrameChg>
        <pc:picChg chg="del">
          <ac:chgData name="Lamsal, Sid" userId="50b75335-716a-44d6-b9ac-66f8339b3170" providerId="ADAL" clId="{917109D3-F9F1-4736-A191-475124C48062}" dt="2023-06-13T21:29:56.409" v="20254" actId="478"/>
          <ac:picMkLst>
            <pc:docMk/>
            <pc:sldMk cId="313480844" sldId="360"/>
            <ac:picMk id="7" creationId="{7FED6659-411B-FA75-215D-D82D9F7726D7}"/>
          </ac:picMkLst>
        </pc:picChg>
        <pc:picChg chg="del">
          <ac:chgData name="Lamsal, Sid" userId="50b75335-716a-44d6-b9ac-66f8339b3170" providerId="ADAL" clId="{917109D3-F9F1-4736-A191-475124C48062}" dt="2023-06-13T21:29:51.793" v="20252" actId="478"/>
          <ac:picMkLst>
            <pc:docMk/>
            <pc:sldMk cId="313480844" sldId="360"/>
            <ac:picMk id="8" creationId="{C5DBD451-CB2C-7D4F-2831-57312D06D048}"/>
          </ac:picMkLst>
        </pc:picChg>
        <pc:inkChg chg="del">
          <ac:chgData name="Lamsal, Sid" userId="50b75335-716a-44d6-b9ac-66f8339b3170" providerId="ADAL" clId="{917109D3-F9F1-4736-A191-475124C48062}" dt="2023-06-13T21:29:54.205" v="20253" actId="478"/>
          <ac:inkMkLst>
            <pc:docMk/>
            <pc:sldMk cId="313480844" sldId="360"/>
            <ac:inkMk id="10" creationId="{E091D2DB-A1BF-999F-67D5-51A00366DCFE}"/>
          </ac:inkMkLst>
        </pc:inkChg>
      </pc:sldChg>
      <pc:sldChg chg="add del">
        <pc:chgData name="Lamsal, Sid" userId="50b75335-716a-44d6-b9ac-66f8339b3170" providerId="ADAL" clId="{917109D3-F9F1-4736-A191-475124C48062}" dt="2023-06-09T02:46:33.375" v="18474" actId="27028"/>
        <pc:sldMkLst>
          <pc:docMk/>
          <pc:sldMk cId="2913401277" sldId="360"/>
        </pc:sldMkLst>
      </pc:sldChg>
      <pc:sldChg chg="addSp delSp modSp new mod setBg">
        <pc:chgData name="Lamsal, Sid" userId="50b75335-716a-44d6-b9ac-66f8339b3170" providerId="ADAL" clId="{917109D3-F9F1-4736-A191-475124C48062}" dt="2023-06-13T22:39:19.463" v="20313" actId="1076"/>
        <pc:sldMkLst>
          <pc:docMk/>
          <pc:sldMk cId="98547363" sldId="361"/>
        </pc:sldMkLst>
        <pc:spChg chg="mod">
          <ac:chgData name="Lamsal, Sid" userId="50b75335-716a-44d6-b9ac-66f8339b3170" providerId="ADAL" clId="{917109D3-F9F1-4736-A191-475124C48062}" dt="2023-06-13T22:39:14.180" v="20311" actId="26606"/>
          <ac:spMkLst>
            <pc:docMk/>
            <pc:sldMk cId="98547363" sldId="361"/>
            <ac:spMk id="2" creationId="{805598DD-0406-2E48-2C95-46E9F34F9F1F}"/>
          </ac:spMkLst>
        </pc:spChg>
        <pc:spChg chg="del">
          <ac:chgData name="Lamsal, Sid" userId="50b75335-716a-44d6-b9ac-66f8339b3170" providerId="ADAL" clId="{917109D3-F9F1-4736-A191-475124C48062}" dt="2023-06-13T22:39:11.231" v="20309" actId="478"/>
          <ac:spMkLst>
            <pc:docMk/>
            <pc:sldMk cId="98547363" sldId="361"/>
            <ac:spMk id="3" creationId="{DA74B27E-CAF6-4FEE-CF0C-45F542242A95}"/>
          </ac:spMkLst>
        </pc:spChg>
        <pc:spChg chg="add">
          <ac:chgData name="Lamsal, Sid" userId="50b75335-716a-44d6-b9ac-66f8339b3170" providerId="ADAL" clId="{917109D3-F9F1-4736-A191-475124C48062}" dt="2023-06-13T22:39:14.180" v="20311" actId="26606"/>
          <ac:spMkLst>
            <pc:docMk/>
            <pc:sldMk cId="98547363" sldId="361"/>
            <ac:spMk id="10" creationId="{39E3965E-AC41-4711-9D10-E25ABB132D86}"/>
          </ac:spMkLst>
        </pc:spChg>
        <pc:spChg chg="add">
          <ac:chgData name="Lamsal, Sid" userId="50b75335-716a-44d6-b9ac-66f8339b3170" providerId="ADAL" clId="{917109D3-F9F1-4736-A191-475124C48062}" dt="2023-06-13T22:39:14.180" v="20311" actId="26606"/>
          <ac:spMkLst>
            <pc:docMk/>
            <pc:sldMk cId="98547363" sldId="361"/>
            <ac:spMk id="14" creationId="{33428ACC-71EC-4171-9527-10983BA6B41D}"/>
          </ac:spMkLst>
        </pc:spChg>
        <pc:spChg chg="add">
          <ac:chgData name="Lamsal, Sid" userId="50b75335-716a-44d6-b9ac-66f8339b3170" providerId="ADAL" clId="{917109D3-F9F1-4736-A191-475124C48062}" dt="2023-06-13T22:39:14.180" v="20311" actId="26606"/>
          <ac:spMkLst>
            <pc:docMk/>
            <pc:sldMk cId="98547363" sldId="361"/>
            <ac:spMk id="18" creationId="{8D4480B4-953D-41FA-9052-09AB3A026947}"/>
          </ac:spMkLst>
        </pc:spChg>
        <pc:picChg chg="add mod">
          <ac:chgData name="Lamsal, Sid" userId="50b75335-716a-44d6-b9ac-66f8339b3170" providerId="ADAL" clId="{917109D3-F9F1-4736-A191-475124C48062}" dt="2023-06-13T22:39:19.463" v="20313" actId="1076"/>
          <ac:picMkLst>
            <pc:docMk/>
            <pc:sldMk cId="98547363" sldId="361"/>
            <ac:picMk id="5" creationId="{32CFF348-967C-21F1-A7CC-A9CD9966234D}"/>
          </ac:picMkLst>
        </pc:picChg>
        <pc:cxnChg chg="add">
          <ac:chgData name="Lamsal, Sid" userId="50b75335-716a-44d6-b9ac-66f8339b3170" providerId="ADAL" clId="{917109D3-F9F1-4736-A191-475124C48062}" dt="2023-06-13T22:39:14.180" v="20311" actId="26606"/>
          <ac:cxnSpMkLst>
            <pc:docMk/>
            <pc:sldMk cId="98547363" sldId="361"/>
            <ac:cxnSpMk id="12" creationId="{1F5DC8C3-BA5F-4EED-BB9A-A14272BD82A1}"/>
          </ac:cxnSpMkLst>
        </pc:cxnChg>
        <pc:cxnChg chg="add">
          <ac:chgData name="Lamsal, Sid" userId="50b75335-716a-44d6-b9ac-66f8339b3170" providerId="ADAL" clId="{917109D3-F9F1-4736-A191-475124C48062}" dt="2023-06-13T22:39:14.180" v="20311" actId="26606"/>
          <ac:cxnSpMkLst>
            <pc:docMk/>
            <pc:sldMk cId="98547363" sldId="361"/>
            <ac:cxnSpMk id="16" creationId="{BA22713B-ABB6-4391-97F9-0449A2B9B664}"/>
          </ac:cxnSpMkLst>
        </pc:cxnChg>
      </pc:sldChg>
      <pc:sldChg chg="add del">
        <pc:chgData name="Lamsal, Sid" userId="50b75335-716a-44d6-b9ac-66f8339b3170" providerId="ADAL" clId="{917109D3-F9F1-4736-A191-475124C48062}" dt="2023-06-09T02:46:33.375" v="18474" actId="27028"/>
        <pc:sldMkLst>
          <pc:docMk/>
          <pc:sldMk cId="1040901926" sldId="361"/>
        </pc:sldMkLst>
      </pc:sldChg>
      <pc:sldChg chg="add del">
        <pc:chgData name="Lamsal, Sid" userId="50b75335-716a-44d6-b9ac-66f8339b3170" providerId="ADAL" clId="{917109D3-F9F1-4736-A191-475124C48062}" dt="2023-06-09T02:46:33.375" v="18474" actId="27028"/>
        <pc:sldMkLst>
          <pc:docMk/>
          <pc:sldMk cId="904204029" sldId="362"/>
        </pc:sldMkLst>
      </pc:sldChg>
      <pc:sldChg chg="modSp new mod">
        <pc:chgData name="Lamsal, Sid" userId="50b75335-716a-44d6-b9ac-66f8339b3170" providerId="ADAL" clId="{917109D3-F9F1-4736-A191-475124C48062}" dt="2023-06-15T02:41:02.101" v="21609" actId="20577"/>
        <pc:sldMkLst>
          <pc:docMk/>
          <pc:sldMk cId="1037099954" sldId="362"/>
        </pc:sldMkLst>
        <pc:spChg chg="mod">
          <ac:chgData name="Lamsal, Sid" userId="50b75335-716a-44d6-b9ac-66f8339b3170" providerId="ADAL" clId="{917109D3-F9F1-4736-A191-475124C48062}" dt="2023-06-13T22:51:51.084" v="20351" actId="20577"/>
          <ac:spMkLst>
            <pc:docMk/>
            <pc:sldMk cId="1037099954" sldId="362"/>
            <ac:spMk id="2" creationId="{66185FE3-6E6F-98E0-10DE-5BB083745500}"/>
          </ac:spMkLst>
        </pc:spChg>
        <pc:spChg chg="mod">
          <ac:chgData name="Lamsal, Sid" userId="50b75335-716a-44d6-b9ac-66f8339b3170" providerId="ADAL" clId="{917109D3-F9F1-4736-A191-475124C48062}" dt="2023-06-15T02:41:02.101" v="21609" actId="20577"/>
          <ac:spMkLst>
            <pc:docMk/>
            <pc:sldMk cId="1037099954" sldId="362"/>
            <ac:spMk id="3" creationId="{251585F0-9578-199E-B083-85A483F6C899}"/>
          </ac:spMkLst>
        </pc:spChg>
      </pc:sldChg>
      <pc:sldChg chg="add del">
        <pc:chgData name="Lamsal, Sid" userId="50b75335-716a-44d6-b9ac-66f8339b3170" providerId="ADAL" clId="{917109D3-F9F1-4736-A191-475124C48062}" dt="2023-06-09T02:46:33.375" v="18474" actId="27028"/>
        <pc:sldMkLst>
          <pc:docMk/>
          <pc:sldMk cId="623147363" sldId="363"/>
        </pc:sldMkLst>
      </pc:sldChg>
      <pc:sldChg chg="addSp delSp modSp new mod">
        <pc:chgData name="Lamsal, Sid" userId="50b75335-716a-44d6-b9ac-66f8339b3170" providerId="ADAL" clId="{917109D3-F9F1-4736-A191-475124C48062}" dt="2023-06-15T03:00:52.244" v="21725" actId="1076"/>
        <pc:sldMkLst>
          <pc:docMk/>
          <pc:sldMk cId="2994620122" sldId="363"/>
        </pc:sldMkLst>
        <pc:spChg chg="mod">
          <ac:chgData name="Lamsal, Sid" userId="50b75335-716a-44d6-b9ac-66f8339b3170" providerId="ADAL" clId="{917109D3-F9F1-4736-A191-475124C48062}" dt="2023-06-15T00:07:17.347" v="21152" actId="20577"/>
          <ac:spMkLst>
            <pc:docMk/>
            <pc:sldMk cId="2994620122" sldId="363"/>
            <ac:spMk id="2" creationId="{B46076B0-7A1F-8EC6-09CA-8AFA367AD2AA}"/>
          </ac:spMkLst>
        </pc:spChg>
        <pc:spChg chg="del">
          <ac:chgData name="Lamsal, Sid" userId="50b75335-716a-44d6-b9ac-66f8339b3170" providerId="ADAL" clId="{917109D3-F9F1-4736-A191-475124C48062}" dt="2023-06-15T02:11:00.813" v="21315" actId="478"/>
          <ac:spMkLst>
            <pc:docMk/>
            <pc:sldMk cId="2994620122" sldId="363"/>
            <ac:spMk id="3" creationId="{3B887199-5118-32F4-3080-28F344031660}"/>
          </ac:spMkLst>
        </pc:spChg>
        <pc:spChg chg="add del mod">
          <ac:chgData name="Lamsal, Sid" userId="50b75335-716a-44d6-b9ac-66f8339b3170" providerId="ADAL" clId="{917109D3-F9F1-4736-A191-475124C48062}" dt="2023-06-15T02:54:14.306" v="21685" actId="478"/>
          <ac:spMkLst>
            <pc:docMk/>
            <pc:sldMk cId="2994620122" sldId="363"/>
            <ac:spMk id="9" creationId="{AAECD649-F9C7-85B0-9D7A-E784595F13A4}"/>
          </ac:spMkLst>
        </pc:spChg>
        <pc:spChg chg="add del">
          <ac:chgData name="Lamsal, Sid" userId="50b75335-716a-44d6-b9ac-66f8339b3170" providerId="ADAL" clId="{917109D3-F9F1-4736-A191-475124C48062}" dt="2023-06-15T02:10:53.755" v="21311"/>
          <ac:spMkLst>
            <pc:docMk/>
            <pc:sldMk cId="2994620122" sldId="363"/>
            <ac:spMk id="10" creationId="{9F0FDE29-9869-9620-68F8-A59B9859BB83}"/>
          </ac:spMkLst>
        </pc:spChg>
        <pc:picChg chg="add mod">
          <ac:chgData name="Lamsal, Sid" userId="50b75335-716a-44d6-b9ac-66f8339b3170" providerId="ADAL" clId="{917109D3-F9F1-4736-A191-475124C48062}" dt="2023-06-15T02:52:38.361" v="21682" actId="14826"/>
          <ac:picMkLst>
            <pc:docMk/>
            <pc:sldMk cId="2994620122" sldId="363"/>
            <ac:picMk id="5" creationId="{B7A6B40D-2154-E5FC-4CAB-FC8794FC5832}"/>
          </ac:picMkLst>
        </pc:picChg>
        <pc:picChg chg="add mod">
          <ac:chgData name="Lamsal, Sid" userId="50b75335-716a-44d6-b9ac-66f8339b3170" providerId="ADAL" clId="{917109D3-F9F1-4736-A191-475124C48062}" dt="2023-06-15T03:00:49.758" v="21724" actId="1076"/>
          <ac:picMkLst>
            <pc:docMk/>
            <pc:sldMk cId="2994620122" sldId="363"/>
            <ac:picMk id="7" creationId="{2ED5CF47-996C-A6F9-EC0C-5D98B0D93F71}"/>
          </ac:picMkLst>
        </pc:picChg>
        <pc:picChg chg="add del mod">
          <ac:chgData name="Lamsal, Sid" userId="50b75335-716a-44d6-b9ac-66f8339b3170" providerId="ADAL" clId="{917109D3-F9F1-4736-A191-475124C48062}" dt="2023-06-15T02:54:15.401" v="21686" actId="478"/>
          <ac:picMkLst>
            <pc:docMk/>
            <pc:sldMk cId="2994620122" sldId="363"/>
            <ac:picMk id="11" creationId="{F77DCB0C-25CD-E9CF-3D4D-05ABCDD1D7A0}"/>
          </ac:picMkLst>
        </pc:picChg>
        <pc:picChg chg="add mod">
          <ac:chgData name="Lamsal, Sid" userId="50b75335-716a-44d6-b9ac-66f8339b3170" providerId="ADAL" clId="{917109D3-F9F1-4736-A191-475124C48062}" dt="2023-06-15T03:00:52.244" v="21725" actId="1076"/>
          <ac:picMkLst>
            <pc:docMk/>
            <pc:sldMk cId="2994620122" sldId="363"/>
            <ac:picMk id="13" creationId="{A168C472-E49A-E985-78F3-13E7C8EE59B5}"/>
          </ac:picMkLst>
        </pc:picChg>
        <pc:picChg chg="add mod">
          <ac:chgData name="Lamsal, Sid" userId="50b75335-716a-44d6-b9ac-66f8339b3170" providerId="ADAL" clId="{917109D3-F9F1-4736-A191-475124C48062}" dt="2023-06-15T03:00:46.421" v="21722" actId="1076"/>
          <ac:picMkLst>
            <pc:docMk/>
            <pc:sldMk cId="2994620122" sldId="363"/>
            <ac:picMk id="15" creationId="{641EAE90-429F-2353-2E26-98C96F3ABD1A}"/>
          </ac:picMkLst>
        </pc:picChg>
      </pc:sldChg>
      <pc:sldChg chg="add del">
        <pc:chgData name="Lamsal, Sid" userId="50b75335-716a-44d6-b9ac-66f8339b3170" providerId="ADAL" clId="{917109D3-F9F1-4736-A191-475124C48062}" dt="2023-06-09T02:46:33.375" v="18474" actId="27028"/>
        <pc:sldMkLst>
          <pc:docMk/>
          <pc:sldMk cId="2808771702" sldId="364"/>
        </pc:sldMkLst>
      </pc:sldChg>
      <pc:sldChg chg="addSp delSp modSp new mod">
        <pc:chgData name="Lamsal, Sid" userId="50b75335-716a-44d6-b9ac-66f8339b3170" providerId="ADAL" clId="{917109D3-F9F1-4736-A191-475124C48062}" dt="2023-06-15T03:22:42.818" v="21970" actId="1076"/>
        <pc:sldMkLst>
          <pc:docMk/>
          <pc:sldMk cId="3529116708" sldId="364"/>
        </pc:sldMkLst>
        <pc:spChg chg="mod">
          <ac:chgData name="Lamsal, Sid" userId="50b75335-716a-44d6-b9ac-66f8339b3170" providerId="ADAL" clId="{917109D3-F9F1-4736-A191-475124C48062}" dt="2023-06-15T00:07:29.488" v="21171" actId="20577"/>
          <ac:spMkLst>
            <pc:docMk/>
            <pc:sldMk cId="3529116708" sldId="364"/>
            <ac:spMk id="2" creationId="{D71F5530-7CC3-ACE1-9896-97C619B36474}"/>
          </ac:spMkLst>
        </pc:spChg>
        <pc:spChg chg="del mod">
          <ac:chgData name="Lamsal, Sid" userId="50b75335-716a-44d6-b9ac-66f8339b3170" providerId="ADAL" clId="{917109D3-F9F1-4736-A191-475124C48062}" dt="2023-06-15T02:11:55.529" v="21324" actId="478"/>
          <ac:spMkLst>
            <pc:docMk/>
            <pc:sldMk cId="3529116708" sldId="364"/>
            <ac:spMk id="3" creationId="{26D95259-28FF-6FED-3FEA-30659724B36E}"/>
          </ac:spMkLst>
        </pc:spChg>
        <pc:spChg chg="add del mod">
          <ac:chgData name="Lamsal, Sid" userId="50b75335-716a-44d6-b9ac-66f8339b3170" providerId="ADAL" clId="{917109D3-F9F1-4736-A191-475124C48062}" dt="2023-06-15T02:54:48.206" v="21691" actId="478"/>
          <ac:spMkLst>
            <pc:docMk/>
            <pc:sldMk cId="3529116708" sldId="364"/>
            <ac:spMk id="6" creationId="{1B8394FC-C38D-39E1-2F71-5B4423D7C37B}"/>
          </ac:spMkLst>
        </pc:spChg>
        <pc:spChg chg="add del">
          <ac:chgData name="Lamsal, Sid" userId="50b75335-716a-44d6-b9ac-66f8339b3170" providerId="ADAL" clId="{917109D3-F9F1-4736-A191-475124C48062}" dt="2023-06-15T02:12:32.135" v="21333" actId="478"/>
          <ac:spMkLst>
            <pc:docMk/>
            <pc:sldMk cId="3529116708" sldId="364"/>
            <ac:spMk id="7" creationId="{FE1DD7D8-5AF8-278F-9F36-77CB0DAEB88C}"/>
          </ac:spMkLst>
        </pc:spChg>
        <pc:picChg chg="add del mod">
          <ac:chgData name="Lamsal, Sid" userId="50b75335-716a-44d6-b9ac-66f8339b3170" providerId="ADAL" clId="{917109D3-F9F1-4736-A191-475124C48062}" dt="2023-06-15T03:22:08.601" v="21959" actId="478"/>
          <ac:picMkLst>
            <pc:docMk/>
            <pc:sldMk cId="3529116708" sldId="364"/>
            <ac:picMk id="5" creationId="{441D2840-19F7-5B8E-8B28-F925D1BB1F21}"/>
          </ac:picMkLst>
        </pc:picChg>
        <pc:picChg chg="add del mod">
          <ac:chgData name="Lamsal, Sid" userId="50b75335-716a-44d6-b9ac-66f8339b3170" providerId="ADAL" clId="{917109D3-F9F1-4736-A191-475124C48062}" dt="2023-06-15T02:55:03.066" v="21694" actId="478"/>
          <ac:picMkLst>
            <pc:docMk/>
            <pc:sldMk cId="3529116708" sldId="364"/>
            <ac:picMk id="9" creationId="{C2CB0518-2717-5907-0F31-592DCA173EBE}"/>
          </ac:picMkLst>
        </pc:picChg>
        <pc:picChg chg="add del mod">
          <ac:chgData name="Lamsal, Sid" userId="50b75335-716a-44d6-b9ac-66f8339b3170" providerId="ADAL" clId="{917109D3-F9F1-4736-A191-475124C48062}" dt="2023-06-15T03:22:28.453" v="21965" actId="478"/>
          <ac:picMkLst>
            <pc:docMk/>
            <pc:sldMk cId="3529116708" sldId="364"/>
            <ac:picMk id="11" creationId="{9103993C-2137-E0FE-F7CD-0C57957E4C98}"/>
          </ac:picMkLst>
        </pc:picChg>
        <pc:picChg chg="add del mod">
          <ac:chgData name="Lamsal, Sid" userId="50b75335-716a-44d6-b9ac-66f8339b3170" providerId="ADAL" clId="{917109D3-F9F1-4736-A191-475124C48062}" dt="2023-06-15T03:22:23.866" v="21962" actId="478"/>
          <ac:picMkLst>
            <pc:docMk/>
            <pc:sldMk cId="3529116708" sldId="364"/>
            <ac:picMk id="13" creationId="{663D73E8-0161-DF4D-BAB2-D5ED924B1BF4}"/>
          </ac:picMkLst>
        </pc:picChg>
        <pc:picChg chg="add del mod">
          <ac:chgData name="Lamsal, Sid" userId="50b75335-716a-44d6-b9ac-66f8339b3170" providerId="ADAL" clId="{917109D3-F9F1-4736-A191-475124C48062}" dt="2023-06-15T03:22:01.924" v="21956" actId="22"/>
          <ac:picMkLst>
            <pc:docMk/>
            <pc:sldMk cId="3529116708" sldId="364"/>
            <ac:picMk id="15" creationId="{BAC15992-3B44-33E6-3625-C9417C803108}"/>
          </ac:picMkLst>
        </pc:picChg>
        <pc:picChg chg="add mod">
          <ac:chgData name="Lamsal, Sid" userId="50b75335-716a-44d6-b9ac-66f8339b3170" providerId="ADAL" clId="{917109D3-F9F1-4736-A191-475124C48062}" dt="2023-06-15T03:22:11.788" v="21961" actId="1076"/>
          <ac:picMkLst>
            <pc:docMk/>
            <pc:sldMk cId="3529116708" sldId="364"/>
            <ac:picMk id="17" creationId="{42B009A5-0E88-23A3-5018-14CF404017B5}"/>
          </ac:picMkLst>
        </pc:picChg>
        <pc:picChg chg="add mod">
          <ac:chgData name="Lamsal, Sid" userId="50b75335-716a-44d6-b9ac-66f8339b3170" providerId="ADAL" clId="{917109D3-F9F1-4736-A191-475124C48062}" dt="2023-06-15T03:22:42.818" v="21970" actId="1076"/>
          <ac:picMkLst>
            <pc:docMk/>
            <pc:sldMk cId="3529116708" sldId="364"/>
            <ac:picMk id="19" creationId="{5F73D7FE-BC9F-FE5C-894A-C07D14E6D802}"/>
          </ac:picMkLst>
        </pc:picChg>
        <pc:picChg chg="add mod">
          <ac:chgData name="Lamsal, Sid" userId="50b75335-716a-44d6-b9ac-66f8339b3170" providerId="ADAL" clId="{917109D3-F9F1-4736-A191-475124C48062}" dt="2023-06-15T03:22:38.536" v="21967" actId="1076"/>
          <ac:picMkLst>
            <pc:docMk/>
            <pc:sldMk cId="3529116708" sldId="364"/>
            <ac:picMk id="21" creationId="{3F639D83-D9E4-2BBF-3AA9-36756084B0D2}"/>
          </ac:picMkLst>
        </pc:picChg>
      </pc:sldChg>
      <pc:sldChg chg="addSp delSp modSp add mod ord">
        <pc:chgData name="Lamsal, Sid" userId="50b75335-716a-44d6-b9ac-66f8339b3170" providerId="ADAL" clId="{917109D3-F9F1-4736-A191-475124C48062}" dt="2023-06-14T21:27:26.426" v="20960" actId="1076"/>
        <pc:sldMkLst>
          <pc:docMk/>
          <pc:sldMk cId="1184193159" sldId="365"/>
        </pc:sldMkLst>
        <pc:spChg chg="mod">
          <ac:chgData name="Lamsal, Sid" userId="50b75335-716a-44d6-b9ac-66f8339b3170" providerId="ADAL" clId="{917109D3-F9F1-4736-A191-475124C48062}" dt="2023-06-14T00:05:26.848" v="20945" actId="20577"/>
          <ac:spMkLst>
            <pc:docMk/>
            <pc:sldMk cId="1184193159" sldId="365"/>
            <ac:spMk id="3" creationId="{E9B4CBDF-9BF1-F979-AC1B-855E78E4C3E1}"/>
          </ac:spMkLst>
        </pc:spChg>
        <pc:spChg chg="del">
          <ac:chgData name="Lamsal, Sid" userId="50b75335-716a-44d6-b9ac-66f8339b3170" providerId="ADAL" clId="{917109D3-F9F1-4736-A191-475124C48062}" dt="2023-06-14T00:00:36.141" v="20897" actId="26606"/>
          <ac:spMkLst>
            <pc:docMk/>
            <pc:sldMk cId="1184193159" sldId="365"/>
            <ac:spMk id="10" creationId="{F64BBAA4-C62B-4146-B49F-FE4CC4655EE0}"/>
          </ac:spMkLst>
        </pc:spChg>
        <pc:spChg chg="del">
          <ac:chgData name="Lamsal, Sid" userId="50b75335-716a-44d6-b9ac-66f8339b3170" providerId="ADAL" clId="{917109D3-F9F1-4736-A191-475124C48062}" dt="2023-06-14T00:00:36.141" v="20897" actId="26606"/>
          <ac:spMkLst>
            <pc:docMk/>
            <pc:sldMk cId="1184193159" sldId="365"/>
            <ac:spMk id="14" creationId="{6BF36B24-6632-4516-9692-731462896C1F}"/>
          </ac:spMkLst>
        </pc:spChg>
        <pc:spChg chg="add">
          <ac:chgData name="Lamsal, Sid" userId="50b75335-716a-44d6-b9ac-66f8339b3170" providerId="ADAL" clId="{917109D3-F9F1-4736-A191-475124C48062}" dt="2023-06-14T00:00:36.141" v="20897" actId="26606"/>
          <ac:spMkLst>
            <pc:docMk/>
            <pc:sldMk cId="1184193159" sldId="365"/>
            <ac:spMk id="19" creationId="{F64BBAA4-C62B-4146-B49F-FE4CC4655EE0}"/>
          </ac:spMkLst>
        </pc:spChg>
        <pc:spChg chg="add">
          <ac:chgData name="Lamsal, Sid" userId="50b75335-716a-44d6-b9ac-66f8339b3170" providerId="ADAL" clId="{917109D3-F9F1-4736-A191-475124C48062}" dt="2023-06-14T00:00:36.141" v="20897" actId="26606"/>
          <ac:spMkLst>
            <pc:docMk/>
            <pc:sldMk cId="1184193159" sldId="365"/>
            <ac:spMk id="23" creationId="{6BF36B24-6632-4516-9692-731462896C1F}"/>
          </ac:spMkLst>
        </pc:spChg>
        <pc:picChg chg="add mod modCrop">
          <ac:chgData name="Lamsal, Sid" userId="50b75335-716a-44d6-b9ac-66f8339b3170" providerId="ADAL" clId="{917109D3-F9F1-4736-A191-475124C48062}" dt="2023-06-14T21:27:26.426" v="20960" actId="1076"/>
          <ac:picMkLst>
            <pc:docMk/>
            <pc:sldMk cId="1184193159" sldId="365"/>
            <ac:picMk id="4" creationId="{E351E997-10BC-15ED-4C8C-3A4B98369A42}"/>
          </ac:picMkLst>
        </pc:picChg>
        <pc:picChg chg="del">
          <ac:chgData name="Lamsal, Sid" userId="50b75335-716a-44d6-b9ac-66f8339b3170" providerId="ADAL" clId="{917109D3-F9F1-4736-A191-475124C48062}" dt="2023-06-14T00:00:02.691" v="20895" actId="478"/>
          <ac:picMkLst>
            <pc:docMk/>
            <pc:sldMk cId="1184193159" sldId="365"/>
            <ac:picMk id="5" creationId="{4BB3A968-889C-B15E-4FEA-D781C0A539B7}"/>
          </ac:picMkLst>
        </pc:picChg>
        <pc:picChg chg="add del mod">
          <ac:chgData name="Lamsal, Sid" userId="50b75335-716a-44d6-b9ac-66f8339b3170" providerId="ADAL" clId="{917109D3-F9F1-4736-A191-475124C48062}" dt="2023-06-14T00:00:42.613" v="20900" actId="478"/>
          <ac:picMkLst>
            <pc:docMk/>
            <pc:sldMk cId="1184193159" sldId="365"/>
            <ac:picMk id="6" creationId="{EA6A30DC-77B2-FDED-7C50-75A366EF49C7}"/>
          </ac:picMkLst>
        </pc:picChg>
        <pc:picChg chg="add del mod">
          <ac:chgData name="Lamsal, Sid" userId="50b75335-716a-44d6-b9ac-66f8339b3170" providerId="ADAL" clId="{917109D3-F9F1-4736-A191-475124C48062}" dt="2023-06-14T00:04:21.084" v="20915" actId="478"/>
          <ac:picMkLst>
            <pc:docMk/>
            <pc:sldMk cId="1184193159" sldId="365"/>
            <ac:picMk id="8" creationId="{B35916A0-C81C-5A8F-91DC-3D60C6A75503}"/>
          </ac:picMkLst>
        </pc:picChg>
        <pc:picChg chg="add del mod">
          <ac:chgData name="Lamsal, Sid" userId="50b75335-716a-44d6-b9ac-66f8339b3170" providerId="ADAL" clId="{917109D3-F9F1-4736-A191-475124C48062}" dt="2023-06-14T00:04:21.660" v="20916" actId="478"/>
          <ac:picMkLst>
            <pc:docMk/>
            <pc:sldMk cId="1184193159" sldId="365"/>
            <ac:picMk id="17" creationId="{910C92B0-732F-2C69-25E1-CE4A01646F54}"/>
          </ac:picMkLst>
        </pc:picChg>
        <pc:picChg chg="add mod modCrop">
          <ac:chgData name="Lamsal, Sid" userId="50b75335-716a-44d6-b9ac-66f8339b3170" providerId="ADAL" clId="{917109D3-F9F1-4736-A191-475124C48062}" dt="2023-06-14T21:27:19.656" v="20958" actId="1076"/>
          <ac:picMkLst>
            <pc:docMk/>
            <pc:sldMk cId="1184193159" sldId="365"/>
            <ac:picMk id="20" creationId="{62E9D37F-D623-9E32-D9A3-8B53687286E8}"/>
          </ac:picMkLst>
        </pc:picChg>
        <pc:inkChg chg="add del">
          <ac:chgData name="Lamsal, Sid" userId="50b75335-716a-44d6-b9ac-66f8339b3170" providerId="ADAL" clId="{917109D3-F9F1-4736-A191-475124C48062}" dt="2023-06-14T00:04:22.809" v="20917" actId="478"/>
          <ac:inkMkLst>
            <pc:docMk/>
            <pc:sldMk cId="1184193159" sldId="365"/>
            <ac:inkMk id="9" creationId="{E32B89E6-6B83-AA02-8E89-3762EEC8058E}"/>
          </ac:inkMkLst>
        </pc:inkChg>
        <pc:inkChg chg="add del">
          <ac:chgData name="Lamsal, Sid" userId="50b75335-716a-44d6-b9ac-66f8339b3170" providerId="ADAL" clId="{917109D3-F9F1-4736-A191-475124C48062}" dt="2023-06-14T00:04:28.154" v="20920" actId="478"/>
          <ac:inkMkLst>
            <pc:docMk/>
            <pc:sldMk cId="1184193159" sldId="365"/>
            <ac:inkMk id="11" creationId="{BE80C35B-CCD8-31F5-86E8-1CC44922ECB2}"/>
          </ac:inkMkLst>
        </pc:inkChg>
        <pc:inkChg chg="add del">
          <ac:chgData name="Lamsal, Sid" userId="50b75335-716a-44d6-b9ac-66f8339b3170" providerId="ADAL" clId="{917109D3-F9F1-4736-A191-475124C48062}" dt="2023-06-14T00:04:26.874" v="20919" actId="478"/>
          <ac:inkMkLst>
            <pc:docMk/>
            <pc:sldMk cId="1184193159" sldId="365"/>
            <ac:inkMk id="13" creationId="{D00609C4-FF48-D266-6D63-70C0DDDD3B9A}"/>
          </ac:inkMkLst>
        </pc:inkChg>
        <pc:inkChg chg="add del">
          <ac:chgData name="Lamsal, Sid" userId="50b75335-716a-44d6-b9ac-66f8339b3170" providerId="ADAL" clId="{917109D3-F9F1-4736-A191-475124C48062}" dt="2023-06-14T00:04:23.406" v="20918" actId="478"/>
          <ac:inkMkLst>
            <pc:docMk/>
            <pc:sldMk cId="1184193159" sldId="365"/>
            <ac:inkMk id="15" creationId="{9F438199-322F-EB7B-716C-7629F783B168}"/>
          </ac:inkMkLst>
        </pc:inkChg>
        <pc:cxnChg chg="del">
          <ac:chgData name="Lamsal, Sid" userId="50b75335-716a-44d6-b9ac-66f8339b3170" providerId="ADAL" clId="{917109D3-F9F1-4736-A191-475124C48062}" dt="2023-06-14T00:00:36.141" v="20897" actId="26606"/>
          <ac:cxnSpMkLst>
            <pc:docMk/>
            <pc:sldMk cId="1184193159" sldId="365"/>
            <ac:cxnSpMk id="12" creationId="{EEB57AA8-F021-480C-A9E2-F89913313611}"/>
          </ac:cxnSpMkLst>
        </pc:cxnChg>
        <pc:cxnChg chg="add">
          <ac:chgData name="Lamsal, Sid" userId="50b75335-716a-44d6-b9ac-66f8339b3170" providerId="ADAL" clId="{917109D3-F9F1-4736-A191-475124C48062}" dt="2023-06-14T00:00:36.141" v="20897" actId="26606"/>
          <ac:cxnSpMkLst>
            <pc:docMk/>
            <pc:sldMk cId="1184193159" sldId="365"/>
            <ac:cxnSpMk id="21" creationId="{EEB57AA8-F021-480C-A9E2-F89913313611}"/>
          </ac:cxnSpMkLst>
        </pc:cxnChg>
      </pc:sldChg>
      <pc:sldChg chg="add del">
        <pc:chgData name="Lamsal, Sid" userId="50b75335-716a-44d6-b9ac-66f8339b3170" providerId="ADAL" clId="{917109D3-F9F1-4736-A191-475124C48062}" dt="2023-06-09T02:46:33.375" v="18474" actId="27028"/>
        <pc:sldMkLst>
          <pc:docMk/>
          <pc:sldMk cId="2916834145" sldId="365"/>
        </pc:sldMkLst>
      </pc:sldChg>
      <pc:sldChg chg="addSp delSp modSp new mod">
        <pc:chgData name="Lamsal, Sid" userId="50b75335-716a-44d6-b9ac-66f8339b3170" providerId="ADAL" clId="{917109D3-F9F1-4736-A191-475124C48062}" dt="2023-06-15T04:14:06.688" v="22007" actId="20577"/>
        <pc:sldMkLst>
          <pc:docMk/>
          <pc:sldMk cId="2290601802" sldId="366"/>
        </pc:sldMkLst>
        <pc:spChg chg="mod">
          <ac:chgData name="Lamsal, Sid" userId="50b75335-716a-44d6-b9ac-66f8339b3170" providerId="ADAL" clId="{917109D3-F9F1-4736-A191-475124C48062}" dt="2023-06-14T22:31:12.879" v="21014"/>
          <ac:spMkLst>
            <pc:docMk/>
            <pc:sldMk cId="2290601802" sldId="366"/>
            <ac:spMk id="2" creationId="{88FB39A1-860D-2A76-37A4-C80581274AFE}"/>
          </ac:spMkLst>
        </pc:spChg>
        <pc:spChg chg="del mod">
          <ac:chgData name="Lamsal, Sid" userId="50b75335-716a-44d6-b9ac-66f8339b3170" providerId="ADAL" clId="{917109D3-F9F1-4736-A191-475124C48062}" dt="2023-06-14T23:59:41.924" v="21028" actId="478"/>
          <ac:spMkLst>
            <pc:docMk/>
            <pc:sldMk cId="2290601802" sldId="366"/>
            <ac:spMk id="3" creationId="{A4404778-F92A-3E7A-E404-F3326119DD30}"/>
          </ac:spMkLst>
        </pc:spChg>
        <pc:spChg chg="add mod">
          <ac:chgData name="Lamsal, Sid" userId="50b75335-716a-44d6-b9ac-66f8339b3170" providerId="ADAL" clId="{917109D3-F9F1-4736-A191-475124C48062}" dt="2023-06-15T04:14:06.688" v="22007" actId="20577"/>
          <ac:spMkLst>
            <pc:docMk/>
            <pc:sldMk cId="2290601802" sldId="366"/>
            <ac:spMk id="7" creationId="{9E5888CF-E859-9DDB-B112-501ED79EB0FF}"/>
          </ac:spMkLst>
        </pc:spChg>
        <pc:picChg chg="add mod">
          <ac:chgData name="Lamsal, Sid" userId="50b75335-716a-44d6-b9ac-66f8339b3170" providerId="ADAL" clId="{917109D3-F9F1-4736-A191-475124C48062}" dt="2023-06-15T02:48:19.116" v="21610" actId="1076"/>
          <ac:picMkLst>
            <pc:docMk/>
            <pc:sldMk cId="2290601802" sldId="366"/>
            <ac:picMk id="5" creationId="{07863FC4-BD30-8987-A6D8-A22AC86AC7FD}"/>
          </ac:picMkLst>
        </pc:picChg>
        <pc:inkChg chg="add">
          <ac:chgData name="Lamsal, Sid" userId="50b75335-716a-44d6-b9ac-66f8339b3170" providerId="ADAL" clId="{917109D3-F9F1-4736-A191-475124C48062}" dt="2023-06-15T02:48:29.824" v="21611" actId="9405"/>
          <ac:inkMkLst>
            <pc:docMk/>
            <pc:sldMk cId="2290601802" sldId="366"/>
            <ac:inkMk id="6" creationId="{188FA5C3-9F2C-66D7-2592-D8D63DC0C614}"/>
          </ac:inkMkLst>
        </pc:inkChg>
      </pc:sldChg>
      <pc:sldChg chg="add del">
        <pc:chgData name="Lamsal, Sid" userId="50b75335-716a-44d6-b9ac-66f8339b3170" providerId="ADAL" clId="{917109D3-F9F1-4736-A191-475124C48062}" dt="2023-06-09T02:46:33.375" v="18474" actId="27028"/>
        <pc:sldMkLst>
          <pc:docMk/>
          <pc:sldMk cId="2766178290" sldId="366"/>
        </pc:sldMkLst>
      </pc:sldChg>
      <pc:sldChg chg="addSp delSp modSp new mod">
        <pc:chgData name="Lamsal, Sid" userId="50b75335-716a-44d6-b9ac-66f8339b3170" providerId="ADAL" clId="{917109D3-F9F1-4736-A191-475124C48062}" dt="2023-06-15T03:00:36.885" v="21719" actId="1076"/>
        <pc:sldMkLst>
          <pc:docMk/>
          <pc:sldMk cId="2689312525" sldId="367"/>
        </pc:sldMkLst>
        <pc:spChg chg="mod">
          <ac:chgData name="Lamsal, Sid" userId="50b75335-716a-44d6-b9ac-66f8339b3170" providerId="ADAL" clId="{917109D3-F9F1-4736-A191-475124C48062}" dt="2023-06-15T00:07:35.245" v="21175" actId="20577"/>
          <ac:spMkLst>
            <pc:docMk/>
            <pc:sldMk cId="2689312525" sldId="367"/>
            <ac:spMk id="2" creationId="{BCEBD589-0D40-C128-4538-BE5089993E99}"/>
          </ac:spMkLst>
        </pc:spChg>
        <pc:spChg chg="del">
          <ac:chgData name="Lamsal, Sid" userId="50b75335-716a-44d6-b9ac-66f8339b3170" providerId="ADAL" clId="{917109D3-F9F1-4736-A191-475124C48062}" dt="2023-06-15T02:13:13.624" v="21337" actId="478"/>
          <ac:spMkLst>
            <pc:docMk/>
            <pc:sldMk cId="2689312525" sldId="367"/>
            <ac:spMk id="3" creationId="{90A0E7EE-E79D-AC9C-A206-92023B1ACE76}"/>
          </ac:spMkLst>
        </pc:spChg>
        <pc:spChg chg="add del mod">
          <ac:chgData name="Lamsal, Sid" userId="50b75335-716a-44d6-b9ac-66f8339b3170" providerId="ADAL" clId="{917109D3-F9F1-4736-A191-475124C48062}" dt="2023-06-15T02:55:16.816" v="21700" actId="478"/>
          <ac:spMkLst>
            <pc:docMk/>
            <pc:sldMk cId="2689312525" sldId="367"/>
            <ac:spMk id="6" creationId="{77F0CB5E-469C-A767-3E76-597D12F0839C}"/>
          </ac:spMkLst>
        </pc:spChg>
        <pc:picChg chg="add mod">
          <ac:chgData name="Lamsal, Sid" userId="50b75335-716a-44d6-b9ac-66f8339b3170" providerId="ADAL" clId="{917109D3-F9F1-4736-A191-475124C48062}" dt="2023-06-15T02:53:46.492" v="21684" actId="14826"/>
          <ac:picMkLst>
            <pc:docMk/>
            <pc:sldMk cId="2689312525" sldId="367"/>
            <ac:picMk id="5" creationId="{094626EE-0B0E-EFB1-FAAD-1FB2EF7B8D07}"/>
          </ac:picMkLst>
        </pc:picChg>
        <pc:picChg chg="add mod">
          <ac:chgData name="Lamsal, Sid" userId="50b75335-716a-44d6-b9ac-66f8339b3170" providerId="ADAL" clId="{917109D3-F9F1-4736-A191-475124C48062}" dt="2023-06-15T03:00:34.130" v="21718" actId="1076"/>
          <ac:picMkLst>
            <pc:docMk/>
            <pc:sldMk cId="2689312525" sldId="367"/>
            <ac:picMk id="8" creationId="{51B6EA33-0B70-E6C7-7E05-3A004E793DCD}"/>
          </ac:picMkLst>
        </pc:picChg>
        <pc:picChg chg="add del mod">
          <ac:chgData name="Lamsal, Sid" userId="50b75335-716a-44d6-b9ac-66f8339b3170" providerId="ADAL" clId="{917109D3-F9F1-4736-A191-475124C48062}" dt="2023-06-15T02:55:10.154" v="21697" actId="478"/>
          <ac:picMkLst>
            <pc:docMk/>
            <pc:sldMk cId="2689312525" sldId="367"/>
            <ac:picMk id="9" creationId="{97018B09-E02E-406C-0AFC-0FA1C09D4AAA}"/>
          </ac:picMkLst>
        </pc:picChg>
        <pc:picChg chg="add mod">
          <ac:chgData name="Lamsal, Sid" userId="50b75335-716a-44d6-b9ac-66f8339b3170" providerId="ADAL" clId="{917109D3-F9F1-4736-A191-475124C48062}" dt="2023-06-15T03:00:36.885" v="21719" actId="1076"/>
          <ac:picMkLst>
            <pc:docMk/>
            <pc:sldMk cId="2689312525" sldId="367"/>
            <ac:picMk id="11" creationId="{15AA0987-A3A0-78F8-9ED8-D842002230F7}"/>
          </ac:picMkLst>
        </pc:picChg>
        <pc:picChg chg="add mod">
          <ac:chgData name="Lamsal, Sid" userId="50b75335-716a-44d6-b9ac-66f8339b3170" providerId="ADAL" clId="{917109D3-F9F1-4736-A191-475124C48062}" dt="2023-06-15T03:00:28.734" v="21716" actId="1076"/>
          <ac:picMkLst>
            <pc:docMk/>
            <pc:sldMk cId="2689312525" sldId="367"/>
            <ac:picMk id="13" creationId="{B1A93A6E-B4F0-AFC9-3460-874185F0C4E4}"/>
          </ac:picMkLst>
        </pc:picChg>
      </pc:sldChg>
      <pc:sldChg chg="add del">
        <pc:chgData name="Lamsal, Sid" userId="50b75335-716a-44d6-b9ac-66f8339b3170" providerId="ADAL" clId="{917109D3-F9F1-4736-A191-475124C48062}" dt="2023-06-09T02:46:33.375" v="18474" actId="27028"/>
        <pc:sldMkLst>
          <pc:docMk/>
          <pc:sldMk cId="2986464035" sldId="367"/>
        </pc:sldMkLst>
      </pc:sldChg>
      <pc:sldChg chg="add del">
        <pc:chgData name="Lamsal, Sid" userId="50b75335-716a-44d6-b9ac-66f8339b3170" providerId="ADAL" clId="{917109D3-F9F1-4736-A191-475124C48062}" dt="2023-06-09T02:46:33.375" v="18474" actId="27028"/>
        <pc:sldMkLst>
          <pc:docMk/>
          <pc:sldMk cId="2290861111" sldId="368"/>
        </pc:sldMkLst>
      </pc:sldChg>
      <pc:sldChg chg="modSp new mod">
        <pc:chgData name="Lamsal, Sid" userId="50b75335-716a-44d6-b9ac-66f8339b3170" providerId="ADAL" clId="{917109D3-F9F1-4736-A191-475124C48062}" dt="2023-06-29T02:04:47.018" v="28815" actId="20577"/>
        <pc:sldMkLst>
          <pc:docMk/>
          <pc:sldMk cId="2360935491" sldId="368"/>
        </pc:sldMkLst>
        <pc:spChg chg="mod">
          <ac:chgData name="Lamsal, Sid" userId="50b75335-716a-44d6-b9ac-66f8339b3170" providerId="ADAL" clId="{917109D3-F9F1-4736-A191-475124C48062}" dt="2023-06-15T03:23:06.308" v="21984" actId="20577"/>
          <ac:spMkLst>
            <pc:docMk/>
            <pc:sldMk cId="2360935491" sldId="368"/>
            <ac:spMk id="2" creationId="{E5E3ED76-8048-000F-43C8-CBAC8E4C2A9E}"/>
          </ac:spMkLst>
        </pc:spChg>
        <pc:spChg chg="mod">
          <ac:chgData name="Lamsal, Sid" userId="50b75335-716a-44d6-b9ac-66f8339b3170" providerId="ADAL" clId="{917109D3-F9F1-4736-A191-475124C48062}" dt="2023-06-29T02:04:47.018" v="28815" actId="20577"/>
          <ac:spMkLst>
            <pc:docMk/>
            <pc:sldMk cId="2360935491" sldId="368"/>
            <ac:spMk id="3" creationId="{AAAD28AF-958F-F50C-C41A-75FC65958B3F}"/>
          </ac:spMkLst>
        </pc:spChg>
      </pc:sldChg>
      <pc:sldChg chg="addSp delSp modSp new mod setBg">
        <pc:chgData name="Lamsal, Sid" userId="50b75335-716a-44d6-b9ac-66f8339b3170" providerId="ADAL" clId="{917109D3-F9F1-4736-A191-475124C48062}" dt="2023-06-15T01:12:57.475" v="21237" actId="1076"/>
        <pc:sldMkLst>
          <pc:docMk/>
          <pc:sldMk cId="2127583291" sldId="369"/>
        </pc:sldMkLst>
        <pc:spChg chg="mod">
          <ac:chgData name="Lamsal, Sid" userId="50b75335-716a-44d6-b9ac-66f8339b3170" providerId="ADAL" clId="{917109D3-F9F1-4736-A191-475124C48062}" dt="2023-06-15T01:12:46.390" v="21231" actId="26606"/>
          <ac:spMkLst>
            <pc:docMk/>
            <pc:sldMk cId="2127583291" sldId="369"/>
            <ac:spMk id="2" creationId="{6DD4A089-5C37-3C25-5C8D-50B47DE3FDD6}"/>
          </ac:spMkLst>
        </pc:spChg>
        <pc:spChg chg="del">
          <ac:chgData name="Lamsal, Sid" userId="50b75335-716a-44d6-b9ac-66f8339b3170" providerId="ADAL" clId="{917109D3-F9F1-4736-A191-475124C48062}" dt="2023-06-15T01:12:46.390" v="21231" actId="26606"/>
          <ac:spMkLst>
            <pc:docMk/>
            <pc:sldMk cId="2127583291" sldId="369"/>
            <ac:spMk id="3" creationId="{05F68B4E-FB9E-3A5F-653F-10F20C461BD3}"/>
          </ac:spMkLst>
        </pc:spChg>
        <pc:spChg chg="add">
          <ac:chgData name="Lamsal, Sid" userId="50b75335-716a-44d6-b9ac-66f8339b3170" providerId="ADAL" clId="{917109D3-F9F1-4736-A191-475124C48062}" dt="2023-06-15T01:12:46.390" v="21231" actId="26606"/>
          <ac:spMkLst>
            <pc:docMk/>
            <pc:sldMk cId="2127583291" sldId="369"/>
            <ac:spMk id="10" creationId="{39E3965E-AC41-4711-9D10-E25ABB132D86}"/>
          </ac:spMkLst>
        </pc:spChg>
        <pc:spChg chg="add">
          <ac:chgData name="Lamsal, Sid" userId="50b75335-716a-44d6-b9ac-66f8339b3170" providerId="ADAL" clId="{917109D3-F9F1-4736-A191-475124C48062}" dt="2023-06-15T01:12:46.390" v="21231" actId="26606"/>
          <ac:spMkLst>
            <pc:docMk/>
            <pc:sldMk cId="2127583291" sldId="369"/>
            <ac:spMk id="14" creationId="{33428ACC-71EC-4171-9527-10983BA6B41D}"/>
          </ac:spMkLst>
        </pc:spChg>
        <pc:spChg chg="add">
          <ac:chgData name="Lamsal, Sid" userId="50b75335-716a-44d6-b9ac-66f8339b3170" providerId="ADAL" clId="{917109D3-F9F1-4736-A191-475124C48062}" dt="2023-06-15T01:12:46.390" v="21231" actId="26606"/>
          <ac:spMkLst>
            <pc:docMk/>
            <pc:sldMk cId="2127583291" sldId="369"/>
            <ac:spMk id="18" creationId="{8D4480B4-953D-41FA-9052-09AB3A026947}"/>
          </ac:spMkLst>
        </pc:spChg>
        <pc:picChg chg="add mod">
          <ac:chgData name="Lamsal, Sid" userId="50b75335-716a-44d6-b9ac-66f8339b3170" providerId="ADAL" clId="{917109D3-F9F1-4736-A191-475124C48062}" dt="2023-06-15T01:12:57.475" v="21237" actId="1076"/>
          <ac:picMkLst>
            <pc:docMk/>
            <pc:sldMk cId="2127583291" sldId="369"/>
            <ac:picMk id="5" creationId="{FBF64C71-FF62-0AC1-ECAB-8A29CC1421EA}"/>
          </ac:picMkLst>
        </pc:picChg>
        <pc:cxnChg chg="add">
          <ac:chgData name="Lamsal, Sid" userId="50b75335-716a-44d6-b9ac-66f8339b3170" providerId="ADAL" clId="{917109D3-F9F1-4736-A191-475124C48062}" dt="2023-06-15T01:12:46.390" v="21231" actId="26606"/>
          <ac:cxnSpMkLst>
            <pc:docMk/>
            <pc:sldMk cId="2127583291" sldId="369"/>
            <ac:cxnSpMk id="12" creationId="{1F5DC8C3-BA5F-4EED-BB9A-A14272BD82A1}"/>
          </ac:cxnSpMkLst>
        </pc:cxnChg>
        <pc:cxnChg chg="add">
          <ac:chgData name="Lamsal, Sid" userId="50b75335-716a-44d6-b9ac-66f8339b3170" providerId="ADAL" clId="{917109D3-F9F1-4736-A191-475124C48062}" dt="2023-06-15T01:12:46.390" v="21231" actId="26606"/>
          <ac:cxnSpMkLst>
            <pc:docMk/>
            <pc:sldMk cId="2127583291" sldId="369"/>
            <ac:cxnSpMk id="16" creationId="{BA22713B-ABB6-4391-97F9-0449A2B9B664}"/>
          </ac:cxnSpMkLst>
        </pc:cxnChg>
      </pc:sldChg>
      <pc:sldChg chg="add del">
        <pc:chgData name="Lamsal, Sid" userId="50b75335-716a-44d6-b9ac-66f8339b3170" providerId="ADAL" clId="{917109D3-F9F1-4736-A191-475124C48062}" dt="2023-06-09T02:46:33.375" v="18474" actId="27028"/>
        <pc:sldMkLst>
          <pc:docMk/>
          <pc:sldMk cId="2620760149" sldId="369"/>
        </pc:sldMkLst>
      </pc:sldChg>
      <pc:sldChg chg="addSp delSp modSp new mod">
        <pc:chgData name="Lamsal, Sid" userId="50b75335-716a-44d6-b9ac-66f8339b3170" providerId="ADAL" clId="{917109D3-F9F1-4736-A191-475124C48062}" dt="2023-06-15T03:01:02.281" v="21727" actId="1076"/>
        <pc:sldMkLst>
          <pc:docMk/>
          <pc:sldMk cId="422058987" sldId="370"/>
        </pc:sldMkLst>
        <pc:spChg chg="mod">
          <ac:chgData name="Lamsal, Sid" userId="50b75335-716a-44d6-b9ac-66f8339b3170" providerId="ADAL" clId="{917109D3-F9F1-4736-A191-475124C48062}" dt="2023-06-15T02:29:38.180" v="21575" actId="20577"/>
          <ac:spMkLst>
            <pc:docMk/>
            <pc:sldMk cId="422058987" sldId="370"/>
            <ac:spMk id="2" creationId="{1221A281-F93A-8C57-BA61-F449FBC1DFCE}"/>
          </ac:spMkLst>
        </pc:spChg>
        <pc:spChg chg="del">
          <ac:chgData name="Lamsal, Sid" userId="50b75335-716a-44d6-b9ac-66f8339b3170" providerId="ADAL" clId="{917109D3-F9F1-4736-A191-475124C48062}" dt="2023-06-15T02:02:18.217" v="21256" actId="478"/>
          <ac:spMkLst>
            <pc:docMk/>
            <pc:sldMk cId="422058987" sldId="370"/>
            <ac:spMk id="3" creationId="{4DA81C61-CCC0-5F7D-E0B3-C6E92225E670}"/>
          </ac:spMkLst>
        </pc:spChg>
        <pc:spChg chg="add del">
          <ac:chgData name="Lamsal, Sid" userId="50b75335-716a-44d6-b9ac-66f8339b3170" providerId="ADAL" clId="{917109D3-F9F1-4736-A191-475124C48062}" dt="2023-06-15T02:04:54.551" v="21263"/>
          <ac:spMkLst>
            <pc:docMk/>
            <pc:sldMk cId="422058987" sldId="370"/>
            <ac:spMk id="8" creationId="{CAE8BA5E-032F-854A-322B-85676744E98D}"/>
          </ac:spMkLst>
        </pc:spChg>
        <pc:spChg chg="add mod">
          <ac:chgData name="Lamsal, Sid" userId="50b75335-716a-44d6-b9ac-66f8339b3170" providerId="ADAL" clId="{917109D3-F9F1-4736-A191-475124C48062}" dt="2023-06-15T02:52:00.458" v="21681"/>
          <ac:spMkLst>
            <pc:docMk/>
            <pc:sldMk cId="422058987" sldId="370"/>
            <ac:spMk id="10" creationId="{D077B593-816D-8302-AFC9-1B478E3867B0}"/>
          </ac:spMkLst>
        </pc:spChg>
        <pc:picChg chg="add del mod">
          <ac:chgData name="Lamsal, Sid" userId="50b75335-716a-44d6-b9ac-66f8339b3170" providerId="ADAL" clId="{917109D3-F9F1-4736-A191-475124C48062}" dt="2023-06-15T02:51:22.224" v="21670" actId="478"/>
          <ac:picMkLst>
            <pc:docMk/>
            <pc:sldMk cId="422058987" sldId="370"/>
            <ac:picMk id="5" creationId="{861B2D69-AC2C-3DD4-6E4B-C15D990E195E}"/>
          </ac:picMkLst>
        </pc:picChg>
        <pc:picChg chg="add del mod">
          <ac:chgData name="Lamsal, Sid" userId="50b75335-716a-44d6-b9ac-66f8339b3170" providerId="ADAL" clId="{917109D3-F9F1-4736-A191-475124C48062}" dt="2023-06-15T02:51:31.941" v="21673" actId="478"/>
          <ac:picMkLst>
            <pc:docMk/>
            <pc:sldMk cId="422058987" sldId="370"/>
            <ac:picMk id="7" creationId="{6FA4D2FE-37E6-B7BA-FA8A-558007C56BF0}"/>
          </ac:picMkLst>
        </pc:picChg>
        <pc:picChg chg="add mod">
          <ac:chgData name="Lamsal, Sid" userId="50b75335-716a-44d6-b9ac-66f8339b3170" providerId="ADAL" clId="{917109D3-F9F1-4736-A191-475124C48062}" dt="2023-06-15T03:01:02.281" v="21727" actId="1076"/>
          <ac:picMkLst>
            <pc:docMk/>
            <pc:sldMk cId="422058987" sldId="370"/>
            <ac:picMk id="11" creationId="{550ABBE8-D7AF-9DE3-A7A4-8650EDB224A0}"/>
          </ac:picMkLst>
        </pc:picChg>
        <pc:picChg chg="add mod">
          <ac:chgData name="Lamsal, Sid" userId="50b75335-716a-44d6-b9ac-66f8339b3170" providerId="ADAL" clId="{917109D3-F9F1-4736-A191-475124C48062}" dt="2023-06-15T02:51:23.932" v="21671" actId="1076"/>
          <ac:picMkLst>
            <pc:docMk/>
            <pc:sldMk cId="422058987" sldId="370"/>
            <ac:picMk id="13" creationId="{1AE54250-C1D8-295D-C2B1-6AA5413B2B4C}"/>
          </ac:picMkLst>
        </pc:picChg>
        <pc:picChg chg="add mod">
          <ac:chgData name="Lamsal, Sid" userId="50b75335-716a-44d6-b9ac-66f8339b3170" providerId="ADAL" clId="{917109D3-F9F1-4736-A191-475124C48062}" dt="2023-06-15T02:51:35.700" v="21675" actId="14100"/>
          <ac:picMkLst>
            <pc:docMk/>
            <pc:sldMk cId="422058987" sldId="370"/>
            <ac:picMk id="15" creationId="{150FEA04-1026-2E32-7289-5549F5ECDED0}"/>
          </ac:picMkLst>
        </pc:picChg>
      </pc:sldChg>
      <pc:sldChg chg="add del">
        <pc:chgData name="Lamsal, Sid" userId="50b75335-716a-44d6-b9ac-66f8339b3170" providerId="ADAL" clId="{917109D3-F9F1-4736-A191-475124C48062}" dt="2023-06-09T02:46:33.375" v="18474" actId="27028"/>
        <pc:sldMkLst>
          <pc:docMk/>
          <pc:sldMk cId="3419543366" sldId="370"/>
        </pc:sldMkLst>
      </pc:sldChg>
      <pc:sldChg chg="add del">
        <pc:chgData name="Lamsal, Sid" userId="50b75335-716a-44d6-b9ac-66f8339b3170" providerId="ADAL" clId="{917109D3-F9F1-4736-A191-475124C48062}" dt="2023-06-09T02:46:33.375" v="18474" actId="27028"/>
        <pc:sldMkLst>
          <pc:docMk/>
          <pc:sldMk cId="937247843" sldId="371"/>
        </pc:sldMkLst>
      </pc:sldChg>
      <pc:sldChg chg="modSp add mod ord">
        <pc:chgData name="Lamsal, Sid" userId="50b75335-716a-44d6-b9ac-66f8339b3170" providerId="ADAL" clId="{917109D3-F9F1-4736-A191-475124C48062}" dt="2023-06-15T03:23:00.268" v="21975" actId="20577"/>
        <pc:sldMkLst>
          <pc:docMk/>
          <pc:sldMk cId="2820925595" sldId="371"/>
        </pc:sldMkLst>
        <pc:spChg chg="mod">
          <ac:chgData name="Lamsal, Sid" userId="50b75335-716a-44d6-b9ac-66f8339b3170" providerId="ADAL" clId="{917109D3-F9F1-4736-A191-475124C48062}" dt="2023-06-15T03:23:00.268" v="21975" actId="20577"/>
          <ac:spMkLst>
            <pc:docMk/>
            <pc:sldMk cId="2820925595" sldId="371"/>
            <ac:spMk id="2" creationId="{4909D8D5-6819-20BC-3FC3-1F127B36F664}"/>
          </ac:spMkLst>
        </pc:spChg>
      </pc:sldChg>
      <pc:sldChg chg="addSp delSp modSp new mod setBg">
        <pc:chgData name="Lamsal, Sid" userId="50b75335-716a-44d6-b9ac-66f8339b3170" providerId="ADAL" clId="{917109D3-F9F1-4736-A191-475124C48062}" dt="2023-06-15T04:40:51.148" v="22220" actId="1076"/>
        <pc:sldMkLst>
          <pc:docMk/>
          <pc:sldMk cId="1101179725" sldId="372"/>
        </pc:sldMkLst>
        <pc:spChg chg="mod">
          <ac:chgData name="Lamsal, Sid" userId="50b75335-716a-44d6-b9ac-66f8339b3170" providerId="ADAL" clId="{917109D3-F9F1-4736-A191-475124C48062}" dt="2023-06-15T04:40:45.800" v="22218" actId="26606"/>
          <ac:spMkLst>
            <pc:docMk/>
            <pc:sldMk cId="1101179725" sldId="372"/>
            <ac:spMk id="2" creationId="{B767249A-BDBC-D1D2-6D15-C3E308FE5EF5}"/>
          </ac:spMkLst>
        </pc:spChg>
        <pc:spChg chg="del">
          <ac:chgData name="Lamsal, Sid" userId="50b75335-716a-44d6-b9ac-66f8339b3170" providerId="ADAL" clId="{917109D3-F9F1-4736-A191-475124C48062}" dt="2023-06-15T04:30:24.949" v="22039" actId="478"/>
          <ac:spMkLst>
            <pc:docMk/>
            <pc:sldMk cId="1101179725" sldId="372"/>
            <ac:spMk id="3" creationId="{539362A2-DD70-7A3D-981E-6D6A648B759A}"/>
          </ac:spMkLst>
        </pc:spChg>
        <pc:spChg chg="add">
          <ac:chgData name="Lamsal, Sid" userId="50b75335-716a-44d6-b9ac-66f8339b3170" providerId="ADAL" clId="{917109D3-F9F1-4736-A191-475124C48062}" dt="2023-06-15T04:40:45.800" v="22218" actId="26606"/>
          <ac:spMkLst>
            <pc:docMk/>
            <pc:sldMk cId="1101179725" sldId="372"/>
            <ac:spMk id="10" creationId="{39E3965E-AC41-4711-9D10-E25ABB132D86}"/>
          </ac:spMkLst>
        </pc:spChg>
        <pc:spChg chg="add">
          <ac:chgData name="Lamsal, Sid" userId="50b75335-716a-44d6-b9ac-66f8339b3170" providerId="ADAL" clId="{917109D3-F9F1-4736-A191-475124C48062}" dt="2023-06-15T04:40:45.800" v="22218" actId="26606"/>
          <ac:spMkLst>
            <pc:docMk/>
            <pc:sldMk cId="1101179725" sldId="372"/>
            <ac:spMk id="14" creationId="{33428ACC-71EC-4171-9527-10983BA6B41D}"/>
          </ac:spMkLst>
        </pc:spChg>
        <pc:spChg chg="add">
          <ac:chgData name="Lamsal, Sid" userId="50b75335-716a-44d6-b9ac-66f8339b3170" providerId="ADAL" clId="{917109D3-F9F1-4736-A191-475124C48062}" dt="2023-06-15T04:40:45.800" v="22218" actId="26606"/>
          <ac:spMkLst>
            <pc:docMk/>
            <pc:sldMk cId="1101179725" sldId="372"/>
            <ac:spMk id="18" creationId="{8D4480B4-953D-41FA-9052-09AB3A026947}"/>
          </ac:spMkLst>
        </pc:spChg>
        <pc:picChg chg="add mod">
          <ac:chgData name="Lamsal, Sid" userId="50b75335-716a-44d6-b9ac-66f8339b3170" providerId="ADAL" clId="{917109D3-F9F1-4736-A191-475124C48062}" dt="2023-06-15T04:40:51.148" v="22220" actId="1076"/>
          <ac:picMkLst>
            <pc:docMk/>
            <pc:sldMk cId="1101179725" sldId="372"/>
            <ac:picMk id="5" creationId="{7958790C-8BC7-F603-9F66-28BAE2C7DCD4}"/>
          </ac:picMkLst>
        </pc:picChg>
        <pc:cxnChg chg="add">
          <ac:chgData name="Lamsal, Sid" userId="50b75335-716a-44d6-b9ac-66f8339b3170" providerId="ADAL" clId="{917109D3-F9F1-4736-A191-475124C48062}" dt="2023-06-15T04:40:45.800" v="22218" actId="26606"/>
          <ac:cxnSpMkLst>
            <pc:docMk/>
            <pc:sldMk cId="1101179725" sldId="372"/>
            <ac:cxnSpMk id="12" creationId="{1F5DC8C3-BA5F-4EED-BB9A-A14272BD82A1}"/>
          </ac:cxnSpMkLst>
        </pc:cxnChg>
        <pc:cxnChg chg="add">
          <ac:chgData name="Lamsal, Sid" userId="50b75335-716a-44d6-b9ac-66f8339b3170" providerId="ADAL" clId="{917109D3-F9F1-4736-A191-475124C48062}" dt="2023-06-15T04:40:45.800" v="22218" actId="26606"/>
          <ac:cxnSpMkLst>
            <pc:docMk/>
            <pc:sldMk cId="1101179725" sldId="372"/>
            <ac:cxnSpMk id="16" creationId="{BA22713B-ABB6-4391-97F9-0449A2B9B664}"/>
          </ac:cxnSpMkLst>
        </pc:cxnChg>
      </pc:sldChg>
      <pc:sldChg chg="add del">
        <pc:chgData name="Lamsal, Sid" userId="50b75335-716a-44d6-b9ac-66f8339b3170" providerId="ADAL" clId="{917109D3-F9F1-4736-A191-475124C48062}" dt="2023-06-09T02:46:33.375" v="18474" actId="27028"/>
        <pc:sldMkLst>
          <pc:docMk/>
          <pc:sldMk cId="1520869077" sldId="372"/>
        </pc:sldMkLst>
      </pc:sldChg>
      <pc:sldChg chg="modSp new del mod">
        <pc:chgData name="Lamsal, Sid" userId="50b75335-716a-44d6-b9ac-66f8339b3170" providerId="ADAL" clId="{917109D3-F9F1-4736-A191-475124C48062}" dt="2023-06-15T04:30:56.255" v="22058" actId="2696"/>
        <pc:sldMkLst>
          <pc:docMk/>
          <pc:sldMk cId="1446438188" sldId="373"/>
        </pc:sldMkLst>
        <pc:spChg chg="mod">
          <ac:chgData name="Lamsal, Sid" userId="50b75335-716a-44d6-b9ac-66f8339b3170" providerId="ADAL" clId="{917109D3-F9F1-4736-A191-475124C48062}" dt="2023-06-15T04:14:19.054" v="22027" actId="20577"/>
          <ac:spMkLst>
            <pc:docMk/>
            <pc:sldMk cId="1446438188" sldId="373"/>
            <ac:spMk id="2" creationId="{C461AE09-1B7F-F631-5BC1-4C3CCF28157A}"/>
          </ac:spMkLst>
        </pc:spChg>
      </pc:sldChg>
      <pc:sldChg chg="add del">
        <pc:chgData name="Lamsal, Sid" userId="50b75335-716a-44d6-b9ac-66f8339b3170" providerId="ADAL" clId="{917109D3-F9F1-4736-A191-475124C48062}" dt="2023-06-09T02:46:33.375" v="18474" actId="27028"/>
        <pc:sldMkLst>
          <pc:docMk/>
          <pc:sldMk cId="2973164477" sldId="373"/>
        </pc:sldMkLst>
      </pc:sldChg>
      <pc:sldChg chg="add del">
        <pc:chgData name="Lamsal, Sid" userId="50b75335-716a-44d6-b9ac-66f8339b3170" providerId="ADAL" clId="{917109D3-F9F1-4736-A191-475124C48062}" dt="2023-06-09T02:46:33.375" v="18474" actId="27028"/>
        <pc:sldMkLst>
          <pc:docMk/>
          <pc:sldMk cId="1388159246" sldId="374"/>
        </pc:sldMkLst>
      </pc:sldChg>
      <pc:sldChg chg="modSp new mod">
        <pc:chgData name="Lamsal, Sid" userId="50b75335-716a-44d6-b9ac-66f8339b3170" providerId="ADAL" clId="{917109D3-F9F1-4736-A191-475124C48062}" dt="2023-06-15T04:54:58.553" v="23435" actId="20577"/>
        <pc:sldMkLst>
          <pc:docMk/>
          <pc:sldMk cId="3709296623" sldId="374"/>
        </pc:sldMkLst>
        <pc:spChg chg="mod">
          <ac:chgData name="Lamsal, Sid" userId="50b75335-716a-44d6-b9ac-66f8339b3170" providerId="ADAL" clId="{917109D3-F9F1-4736-A191-475124C48062}" dt="2023-06-15T04:14:26.169" v="22037" actId="20577"/>
          <ac:spMkLst>
            <pc:docMk/>
            <pc:sldMk cId="3709296623" sldId="374"/>
            <ac:spMk id="2" creationId="{C7B94A6E-5C2E-639E-B507-8B6AABB372EA}"/>
          </ac:spMkLst>
        </pc:spChg>
        <pc:spChg chg="mod">
          <ac:chgData name="Lamsal, Sid" userId="50b75335-716a-44d6-b9ac-66f8339b3170" providerId="ADAL" clId="{917109D3-F9F1-4736-A191-475124C48062}" dt="2023-06-15T04:54:58.553" v="23435" actId="20577"/>
          <ac:spMkLst>
            <pc:docMk/>
            <pc:sldMk cId="3709296623" sldId="374"/>
            <ac:spMk id="3" creationId="{5BA860BD-2FFE-5E1F-05BD-6E36FA1E91B7}"/>
          </ac:spMkLst>
        </pc:spChg>
      </pc:sldChg>
      <pc:sldChg chg="add del">
        <pc:chgData name="Lamsal, Sid" userId="50b75335-716a-44d6-b9ac-66f8339b3170" providerId="ADAL" clId="{917109D3-F9F1-4736-A191-475124C48062}" dt="2023-06-09T02:46:33.375" v="18474" actId="27028"/>
        <pc:sldMkLst>
          <pc:docMk/>
          <pc:sldMk cId="2986313393" sldId="375"/>
        </pc:sldMkLst>
      </pc:sldChg>
      <pc:sldChg chg="addSp delSp modSp new mod">
        <pc:chgData name="Lamsal, Sid" userId="50b75335-716a-44d6-b9ac-66f8339b3170" providerId="ADAL" clId="{917109D3-F9F1-4736-A191-475124C48062}" dt="2023-06-15T23:47:05.876" v="23903"/>
        <pc:sldMkLst>
          <pc:docMk/>
          <pc:sldMk cId="3535652507" sldId="375"/>
        </pc:sldMkLst>
        <pc:spChg chg="mod">
          <ac:chgData name="Lamsal, Sid" userId="50b75335-716a-44d6-b9ac-66f8339b3170" providerId="ADAL" clId="{917109D3-F9F1-4736-A191-475124C48062}" dt="2023-06-15T23:30:45.311" v="23472" actId="20577"/>
          <ac:spMkLst>
            <pc:docMk/>
            <pc:sldMk cId="3535652507" sldId="375"/>
            <ac:spMk id="2" creationId="{0B5140D4-871E-47ED-391E-BB5D7D453AE6}"/>
          </ac:spMkLst>
        </pc:spChg>
        <pc:spChg chg="mod">
          <ac:chgData name="Lamsal, Sid" userId="50b75335-716a-44d6-b9ac-66f8339b3170" providerId="ADAL" clId="{917109D3-F9F1-4736-A191-475124C48062}" dt="2023-06-15T23:32:23.377" v="23499" actId="20577"/>
          <ac:spMkLst>
            <pc:docMk/>
            <pc:sldMk cId="3535652507" sldId="375"/>
            <ac:spMk id="3" creationId="{621C066E-4753-373A-362B-658A43980B24}"/>
          </ac:spMkLst>
        </pc:spChg>
        <pc:spChg chg="add mod">
          <ac:chgData name="Lamsal, Sid" userId="50b75335-716a-44d6-b9ac-66f8339b3170" providerId="ADAL" clId="{917109D3-F9F1-4736-A191-475124C48062}" dt="2023-06-15T23:32:11.752" v="23489" actId="1076"/>
          <ac:spMkLst>
            <pc:docMk/>
            <pc:sldMk cId="3535652507" sldId="375"/>
            <ac:spMk id="4" creationId="{BFA535BB-D343-21EB-E30D-B770C024C870}"/>
          </ac:spMkLst>
        </pc:spChg>
        <pc:spChg chg="add mod">
          <ac:chgData name="Lamsal, Sid" userId="50b75335-716a-44d6-b9ac-66f8339b3170" providerId="ADAL" clId="{917109D3-F9F1-4736-A191-475124C48062}" dt="2023-06-15T23:32:16.773" v="23494" actId="20577"/>
          <ac:spMkLst>
            <pc:docMk/>
            <pc:sldMk cId="3535652507" sldId="375"/>
            <ac:spMk id="9" creationId="{AB462447-F22B-871A-A038-D543FD4A8465}"/>
          </ac:spMkLst>
        </pc:spChg>
        <pc:picChg chg="add mod">
          <ac:chgData name="Lamsal, Sid" userId="50b75335-716a-44d6-b9ac-66f8339b3170" providerId="ADAL" clId="{917109D3-F9F1-4736-A191-475124C48062}" dt="2023-06-15T23:32:06.451" v="23488" actId="1076"/>
          <ac:picMkLst>
            <pc:docMk/>
            <pc:sldMk cId="3535652507" sldId="375"/>
            <ac:picMk id="6" creationId="{DA648ACF-6A82-A5D4-0A73-5D2C4B360043}"/>
          </ac:picMkLst>
        </pc:picChg>
        <pc:picChg chg="add mod">
          <ac:chgData name="Lamsal, Sid" userId="50b75335-716a-44d6-b9ac-66f8339b3170" providerId="ADAL" clId="{917109D3-F9F1-4736-A191-475124C48062}" dt="2023-06-15T23:31:51.714" v="23484" actId="1076"/>
          <ac:picMkLst>
            <pc:docMk/>
            <pc:sldMk cId="3535652507" sldId="375"/>
            <ac:picMk id="8" creationId="{58D6C710-2946-EE8D-F6E4-5050C22A2E87}"/>
          </ac:picMkLst>
        </pc:picChg>
        <pc:picChg chg="add del mod">
          <ac:chgData name="Lamsal, Sid" userId="50b75335-716a-44d6-b9ac-66f8339b3170" providerId="ADAL" clId="{917109D3-F9F1-4736-A191-475124C48062}" dt="2023-06-15T23:32:19.497" v="23495" actId="478"/>
          <ac:picMkLst>
            <pc:docMk/>
            <pc:sldMk cId="3535652507" sldId="375"/>
            <ac:picMk id="10" creationId="{390E5E06-88C1-96B6-9B00-863A38E8E7C0}"/>
          </ac:picMkLst>
        </pc:picChg>
        <pc:picChg chg="add mod">
          <ac:chgData name="Lamsal, Sid" userId="50b75335-716a-44d6-b9ac-66f8339b3170" providerId="ADAL" clId="{917109D3-F9F1-4736-A191-475124C48062}" dt="2023-06-15T23:32:38.013" v="23501" actId="1076"/>
          <ac:picMkLst>
            <pc:docMk/>
            <pc:sldMk cId="3535652507" sldId="375"/>
            <ac:picMk id="12" creationId="{2EB54F94-DBF7-E6C1-1E80-696A61939A1F}"/>
          </ac:picMkLst>
        </pc:picChg>
        <pc:picChg chg="add mod">
          <ac:chgData name="Lamsal, Sid" userId="50b75335-716a-44d6-b9ac-66f8339b3170" providerId="ADAL" clId="{917109D3-F9F1-4736-A191-475124C48062}" dt="2023-06-15T23:47:05.876" v="23903"/>
          <ac:picMkLst>
            <pc:docMk/>
            <pc:sldMk cId="3535652507" sldId="375"/>
            <ac:picMk id="13" creationId="{5EA6923D-622E-824D-2881-BA7DB3A5A05D}"/>
          </ac:picMkLst>
        </pc:picChg>
      </pc:sldChg>
      <pc:sldChg chg="addSp delSp modSp new mod">
        <pc:chgData name="Lamsal, Sid" userId="50b75335-716a-44d6-b9ac-66f8339b3170" providerId="ADAL" clId="{917109D3-F9F1-4736-A191-475124C48062}" dt="2023-06-15T04:33:46.538" v="22142" actId="1076"/>
        <pc:sldMkLst>
          <pc:docMk/>
          <pc:sldMk cId="1983014777" sldId="376"/>
        </pc:sldMkLst>
        <pc:spChg chg="mod">
          <ac:chgData name="Lamsal, Sid" userId="50b75335-716a-44d6-b9ac-66f8339b3170" providerId="ADAL" clId="{917109D3-F9F1-4736-A191-475124C48062}" dt="2023-06-15T04:31:11.583" v="22098" actId="20577"/>
          <ac:spMkLst>
            <pc:docMk/>
            <pc:sldMk cId="1983014777" sldId="376"/>
            <ac:spMk id="2" creationId="{DC3491AA-5DCD-0055-2486-984CB92E6895}"/>
          </ac:spMkLst>
        </pc:spChg>
        <pc:spChg chg="del">
          <ac:chgData name="Lamsal, Sid" userId="50b75335-716a-44d6-b9ac-66f8339b3170" providerId="ADAL" clId="{917109D3-F9F1-4736-A191-475124C48062}" dt="2023-06-15T04:32:09.580" v="22127" actId="478"/>
          <ac:spMkLst>
            <pc:docMk/>
            <pc:sldMk cId="1983014777" sldId="376"/>
            <ac:spMk id="3" creationId="{FE6AFC20-017A-D518-F738-732E6F7B9225}"/>
          </ac:spMkLst>
        </pc:spChg>
        <pc:picChg chg="add mod">
          <ac:chgData name="Lamsal, Sid" userId="50b75335-716a-44d6-b9ac-66f8339b3170" providerId="ADAL" clId="{917109D3-F9F1-4736-A191-475124C48062}" dt="2023-06-15T04:33:46.538" v="22142" actId="1076"/>
          <ac:picMkLst>
            <pc:docMk/>
            <pc:sldMk cId="1983014777" sldId="376"/>
            <ac:picMk id="5" creationId="{07828D17-3616-2701-FE62-2CCA0C684F8A}"/>
          </ac:picMkLst>
        </pc:picChg>
        <pc:picChg chg="add mod">
          <ac:chgData name="Lamsal, Sid" userId="50b75335-716a-44d6-b9ac-66f8339b3170" providerId="ADAL" clId="{917109D3-F9F1-4736-A191-475124C48062}" dt="2023-06-15T04:33:46.538" v="22142" actId="1076"/>
          <ac:picMkLst>
            <pc:docMk/>
            <pc:sldMk cId="1983014777" sldId="376"/>
            <ac:picMk id="7" creationId="{FEA37CC4-9419-DB7B-99CB-274AED8FA32D}"/>
          </ac:picMkLst>
        </pc:picChg>
        <pc:picChg chg="add mod">
          <ac:chgData name="Lamsal, Sid" userId="50b75335-716a-44d6-b9ac-66f8339b3170" providerId="ADAL" clId="{917109D3-F9F1-4736-A191-475124C48062}" dt="2023-06-15T04:33:46.538" v="22142" actId="1076"/>
          <ac:picMkLst>
            <pc:docMk/>
            <pc:sldMk cId="1983014777" sldId="376"/>
            <ac:picMk id="9" creationId="{E3D56D71-D2C5-8B7A-CAFB-E3DD750A39FD}"/>
          </ac:picMkLst>
        </pc:picChg>
      </pc:sldChg>
      <pc:sldChg chg="add del">
        <pc:chgData name="Lamsal, Sid" userId="50b75335-716a-44d6-b9ac-66f8339b3170" providerId="ADAL" clId="{917109D3-F9F1-4736-A191-475124C48062}" dt="2023-06-09T02:46:33.375" v="18474" actId="27028"/>
        <pc:sldMkLst>
          <pc:docMk/>
          <pc:sldMk cId="3534231100" sldId="376"/>
        </pc:sldMkLst>
      </pc:sldChg>
      <pc:sldChg chg="add del">
        <pc:chgData name="Lamsal, Sid" userId="50b75335-716a-44d6-b9ac-66f8339b3170" providerId="ADAL" clId="{917109D3-F9F1-4736-A191-475124C48062}" dt="2023-06-09T02:46:33.375" v="18474" actId="27028"/>
        <pc:sldMkLst>
          <pc:docMk/>
          <pc:sldMk cId="2165999247" sldId="377"/>
        </pc:sldMkLst>
      </pc:sldChg>
      <pc:sldChg chg="addSp delSp modSp add mod">
        <pc:chgData name="Lamsal, Sid" userId="50b75335-716a-44d6-b9ac-66f8339b3170" providerId="ADAL" clId="{917109D3-F9F1-4736-A191-475124C48062}" dt="2023-06-15T04:49:33.407" v="22547"/>
        <pc:sldMkLst>
          <pc:docMk/>
          <pc:sldMk cId="2511632186" sldId="377"/>
        </pc:sldMkLst>
        <pc:spChg chg="mod">
          <ac:chgData name="Lamsal, Sid" userId="50b75335-716a-44d6-b9ac-66f8339b3170" providerId="ADAL" clId="{917109D3-F9F1-4736-A191-475124C48062}" dt="2023-06-15T04:43:48.301" v="22236" actId="20577"/>
          <ac:spMkLst>
            <pc:docMk/>
            <pc:sldMk cId="2511632186" sldId="377"/>
            <ac:spMk id="2" creationId="{DC3491AA-5DCD-0055-2486-984CB92E6895}"/>
          </ac:spMkLst>
        </pc:spChg>
        <pc:spChg chg="del">
          <ac:chgData name="Lamsal, Sid" userId="50b75335-716a-44d6-b9ac-66f8339b3170" providerId="ADAL" clId="{917109D3-F9F1-4736-A191-475124C48062}" dt="2023-06-15T04:34:37.798" v="22143" actId="478"/>
          <ac:spMkLst>
            <pc:docMk/>
            <pc:sldMk cId="2511632186" sldId="377"/>
            <ac:spMk id="3" creationId="{FE6AFC20-017A-D518-F738-732E6F7B9225}"/>
          </ac:spMkLst>
        </pc:spChg>
        <pc:spChg chg="add mod">
          <ac:chgData name="Lamsal, Sid" userId="50b75335-716a-44d6-b9ac-66f8339b3170" providerId="ADAL" clId="{917109D3-F9F1-4736-A191-475124C48062}" dt="2023-06-15T04:44:34.455" v="22314" actId="207"/>
          <ac:spMkLst>
            <pc:docMk/>
            <pc:sldMk cId="2511632186" sldId="377"/>
            <ac:spMk id="10" creationId="{BEEB7BE9-016C-ADD1-8E38-BC0828768EAF}"/>
          </ac:spMkLst>
        </pc:spChg>
        <pc:spChg chg="add mod">
          <ac:chgData name="Lamsal, Sid" userId="50b75335-716a-44d6-b9ac-66f8339b3170" providerId="ADAL" clId="{917109D3-F9F1-4736-A191-475124C48062}" dt="2023-06-15T04:46:45.851" v="22453" actId="14100"/>
          <ac:spMkLst>
            <pc:docMk/>
            <pc:sldMk cId="2511632186" sldId="377"/>
            <ac:spMk id="11" creationId="{6FA29760-4EBF-AF03-D53C-92A52F5026A3}"/>
          </ac:spMkLst>
        </pc:spChg>
        <pc:spChg chg="add mod">
          <ac:chgData name="Lamsal, Sid" userId="50b75335-716a-44d6-b9ac-66f8339b3170" providerId="ADAL" clId="{917109D3-F9F1-4736-A191-475124C48062}" dt="2023-06-15T04:48:01.666" v="22476" actId="1076"/>
          <ac:spMkLst>
            <pc:docMk/>
            <pc:sldMk cId="2511632186" sldId="377"/>
            <ac:spMk id="13" creationId="{150E82EB-B41F-4B6A-8F7F-C8E5B204374C}"/>
          </ac:spMkLst>
        </pc:spChg>
        <pc:spChg chg="add mod">
          <ac:chgData name="Lamsal, Sid" userId="50b75335-716a-44d6-b9ac-66f8339b3170" providerId="ADAL" clId="{917109D3-F9F1-4736-A191-475124C48062}" dt="2023-06-15T04:49:33.407" v="22547"/>
          <ac:spMkLst>
            <pc:docMk/>
            <pc:sldMk cId="2511632186" sldId="377"/>
            <ac:spMk id="15" creationId="{897CD1A6-9A1B-2293-8635-5EDF3A7AFAA1}"/>
          </ac:spMkLst>
        </pc:spChg>
        <pc:picChg chg="add mod">
          <ac:chgData name="Lamsal, Sid" userId="50b75335-716a-44d6-b9ac-66f8339b3170" providerId="ADAL" clId="{917109D3-F9F1-4736-A191-475124C48062}" dt="2023-06-15T04:35:04.685" v="22153" actId="1076"/>
          <ac:picMkLst>
            <pc:docMk/>
            <pc:sldMk cId="2511632186" sldId="377"/>
            <ac:picMk id="5" creationId="{C0AE870E-045C-ABBB-39F1-51267B8CEAA7}"/>
          </ac:picMkLst>
        </pc:picChg>
        <pc:picChg chg="add mod">
          <ac:chgData name="Lamsal, Sid" userId="50b75335-716a-44d6-b9ac-66f8339b3170" providerId="ADAL" clId="{917109D3-F9F1-4736-A191-475124C48062}" dt="2023-06-15T04:35:02.927" v="22152" actId="1076"/>
          <ac:picMkLst>
            <pc:docMk/>
            <pc:sldMk cId="2511632186" sldId="377"/>
            <ac:picMk id="7" creationId="{06CB99A6-26E4-C80C-7D84-D94E8FAD7954}"/>
          </ac:picMkLst>
        </pc:picChg>
        <pc:picChg chg="add mod">
          <ac:chgData name="Lamsal, Sid" userId="50b75335-716a-44d6-b9ac-66f8339b3170" providerId="ADAL" clId="{917109D3-F9F1-4736-A191-475124C48062}" dt="2023-06-15T04:35:21.774" v="22158" actId="1076"/>
          <ac:picMkLst>
            <pc:docMk/>
            <pc:sldMk cId="2511632186" sldId="377"/>
            <ac:picMk id="9" creationId="{2D81EE64-D5F3-F01D-9A5D-12DE810CCADE}"/>
          </ac:picMkLst>
        </pc:picChg>
        <pc:inkChg chg="add">
          <ac:chgData name="Lamsal, Sid" userId="50b75335-716a-44d6-b9ac-66f8339b3170" providerId="ADAL" clId="{917109D3-F9F1-4736-A191-475124C48062}" dt="2023-06-15T04:47:41.718" v="22454" actId="9405"/>
          <ac:inkMkLst>
            <pc:docMk/>
            <pc:sldMk cId="2511632186" sldId="377"/>
            <ac:inkMk id="12" creationId="{4A6CC2C6-ACF4-3312-78BE-F106A7B7FEA0}"/>
          </ac:inkMkLst>
        </pc:inkChg>
        <pc:inkChg chg="add">
          <ac:chgData name="Lamsal, Sid" userId="50b75335-716a-44d6-b9ac-66f8339b3170" providerId="ADAL" clId="{917109D3-F9F1-4736-A191-475124C48062}" dt="2023-06-15T04:48:16.973" v="22477" actId="9405"/>
          <ac:inkMkLst>
            <pc:docMk/>
            <pc:sldMk cId="2511632186" sldId="377"/>
            <ac:inkMk id="14" creationId="{F90B21EF-8F61-A20F-3CA4-5DAC3B071BA3}"/>
          </ac:inkMkLst>
        </pc:inkChg>
      </pc:sldChg>
      <pc:sldChg chg="modSp add del mod">
        <pc:chgData name="Lamsal, Sid" userId="50b75335-716a-44d6-b9ac-66f8339b3170" providerId="ADAL" clId="{917109D3-F9F1-4736-A191-475124C48062}" dt="2023-06-15T04:35:28.184" v="22159" actId="47"/>
        <pc:sldMkLst>
          <pc:docMk/>
          <pc:sldMk cId="248926008" sldId="378"/>
        </pc:sldMkLst>
        <pc:spChg chg="mod">
          <ac:chgData name="Lamsal, Sid" userId="50b75335-716a-44d6-b9ac-66f8339b3170" providerId="ADAL" clId="{917109D3-F9F1-4736-A191-475124C48062}" dt="2023-06-15T04:31:28.763" v="22118" actId="20577"/>
          <ac:spMkLst>
            <pc:docMk/>
            <pc:sldMk cId="248926008" sldId="378"/>
            <ac:spMk id="2" creationId="{DC3491AA-5DCD-0055-2486-984CB92E6895}"/>
          </ac:spMkLst>
        </pc:spChg>
      </pc:sldChg>
      <pc:sldChg chg="add del">
        <pc:chgData name="Lamsal, Sid" userId="50b75335-716a-44d6-b9ac-66f8339b3170" providerId="ADAL" clId="{917109D3-F9F1-4736-A191-475124C48062}" dt="2023-06-09T02:46:33.375" v="18474" actId="27028"/>
        <pc:sldMkLst>
          <pc:docMk/>
          <pc:sldMk cId="637535334" sldId="378"/>
        </pc:sldMkLst>
      </pc:sldChg>
      <pc:sldChg chg="addSp delSp modSp add mod">
        <pc:chgData name="Lamsal, Sid" userId="50b75335-716a-44d6-b9ac-66f8339b3170" providerId="ADAL" clId="{917109D3-F9F1-4736-A191-475124C48062}" dt="2023-06-15T04:37:24.277" v="22192" actId="1076"/>
        <pc:sldMkLst>
          <pc:docMk/>
          <pc:sldMk cId="1295143344" sldId="378"/>
        </pc:sldMkLst>
        <pc:spChg chg="mod">
          <ac:chgData name="Lamsal, Sid" userId="50b75335-716a-44d6-b9ac-66f8339b3170" providerId="ADAL" clId="{917109D3-F9F1-4736-A191-475124C48062}" dt="2023-06-15T04:36:05.991" v="22171" actId="20577"/>
          <ac:spMkLst>
            <pc:docMk/>
            <pc:sldMk cId="1295143344" sldId="378"/>
            <ac:spMk id="2" creationId="{DC3491AA-5DCD-0055-2486-984CB92E6895}"/>
          </ac:spMkLst>
        </pc:spChg>
        <pc:picChg chg="add mod">
          <ac:chgData name="Lamsal, Sid" userId="50b75335-716a-44d6-b9ac-66f8339b3170" providerId="ADAL" clId="{917109D3-F9F1-4736-A191-475124C48062}" dt="2023-06-15T04:37:24.277" v="22192" actId="1076"/>
          <ac:picMkLst>
            <pc:docMk/>
            <pc:sldMk cId="1295143344" sldId="378"/>
            <ac:picMk id="4" creationId="{5D6D1389-AD70-A6A2-8210-8057454938DD}"/>
          </ac:picMkLst>
        </pc:picChg>
        <pc:picChg chg="del">
          <ac:chgData name="Lamsal, Sid" userId="50b75335-716a-44d6-b9ac-66f8339b3170" providerId="ADAL" clId="{917109D3-F9F1-4736-A191-475124C48062}" dt="2023-06-15T04:35:57.206" v="22165" actId="478"/>
          <ac:picMkLst>
            <pc:docMk/>
            <pc:sldMk cId="1295143344" sldId="378"/>
            <ac:picMk id="5" creationId="{C0AE870E-045C-ABBB-39F1-51267B8CEAA7}"/>
          </ac:picMkLst>
        </pc:picChg>
        <pc:picChg chg="del">
          <ac:chgData name="Lamsal, Sid" userId="50b75335-716a-44d6-b9ac-66f8339b3170" providerId="ADAL" clId="{917109D3-F9F1-4736-A191-475124C48062}" dt="2023-06-15T04:35:56.641" v="22164" actId="478"/>
          <ac:picMkLst>
            <pc:docMk/>
            <pc:sldMk cId="1295143344" sldId="378"/>
            <ac:picMk id="7" creationId="{06CB99A6-26E4-C80C-7D84-D94E8FAD7954}"/>
          </ac:picMkLst>
        </pc:picChg>
        <pc:picChg chg="add mod">
          <ac:chgData name="Lamsal, Sid" userId="50b75335-716a-44d6-b9ac-66f8339b3170" providerId="ADAL" clId="{917109D3-F9F1-4736-A191-475124C48062}" dt="2023-06-15T04:37:17.288" v="22190" actId="1076"/>
          <ac:picMkLst>
            <pc:docMk/>
            <pc:sldMk cId="1295143344" sldId="378"/>
            <ac:picMk id="8" creationId="{238BD195-46AF-6DCE-9171-B2CA78A24163}"/>
          </ac:picMkLst>
        </pc:picChg>
        <pc:picChg chg="del">
          <ac:chgData name="Lamsal, Sid" userId="50b75335-716a-44d6-b9ac-66f8339b3170" providerId="ADAL" clId="{917109D3-F9F1-4736-A191-475124C48062}" dt="2023-06-15T04:35:56.148" v="22163" actId="478"/>
          <ac:picMkLst>
            <pc:docMk/>
            <pc:sldMk cId="1295143344" sldId="378"/>
            <ac:picMk id="9" creationId="{2D81EE64-D5F3-F01D-9A5D-12DE810CCADE}"/>
          </ac:picMkLst>
        </pc:picChg>
        <pc:picChg chg="add mod">
          <ac:chgData name="Lamsal, Sid" userId="50b75335-716a-44d6-b9ac-66f8339b3170" providerId="ADAL" clId="{917109D3-F9F1-4736-A191-475124C48062}" dt="2023-06-15T04:37:12.255" v="22187" actId="1076"/>
          <ac:picMkLst>
            <pc:docMk/>
            <pc:sldMk cId="1295143344" sldId="378"/>
            <ac:picMk id="11" creationId="{FF92375A-B1F2-93B4-CD4B-6E8AA9EFBFEE}"/>
          </ac:picMkLst>
        </pc:picChg>
      </pc:sldChg>
      <pc:sldChg chg="new del">
        <pc:chgData name="Lamsal, Sid" userId="50b75335-716a-44d6-b9ac-66f8339b3170" providerId="ADAL" clId="{917109D3-F9F1-4736-A191-475124C48062}" dt="2023-06-15T04:31:36.748" v="22121" actId="47"/>
        <pc:sldMkLst>
          <pc:docMk/>
          <pc:sldMk cId="2673372639" sldId="379"/>
        </pc:sldMkLst>
      </pc:sldChg>
      <pc:sldChg chg="add del">
        <pc:chgData name="Lamsal, Sid" userId="50b75335-716a-44d6-b9ac-66f8339b3170" providerId="ADAL" clId="{917109D3-F9F1-4736-A191-475124C48062}" dt="2023-06-09T02:46:33.375" v="18474" actId="27028"/>
        <pc:sldMkLst>
          <pc:docMk/>
          <pc:sldMk cId="3057164687" sldId="379"/>
        </pc:sldMkLst>
      </pc:sldChg>
      <pc:sldChg chg="addSp delSp modSp add mod">
        <pc:chgData name="Lamsal, Sid" userId="50b75335-716a-44d6-b9ac-66f8339b3170" providerId="ADAL" clId="{917109D3-F9F1-4736-A191-475124C48062}" dt="2023-06-16T02:54:29.820" v="24653" actId="1076"/>
        <pc:sldMkLst>
          <pc:docMk/>
          <pc:sldMk cId="3352659519" sldId="379"/>
        </pc:sldMkLst>
        <pc:spChg chg="mod">
          <ac:chgData name="Lamsal, Sid" userId="50b75335-716a-44d6-b9ac-66f8339b3170" providerId="ADAL" clId="{917109D3-F9F1-4736-A191-475124C48062}" dt="2023-06-15T04:36:12.721" v="22183" actId="20577"/>
          <ac:spMkLst>
            <pc:docMk/>
            <pc:sldMk cId="3352659519" sldId="379"/>
            <ac:spMk id="2" creationId="{DC3491AA-5DCD-0055-2486-984CB92E6895}"/>
          </ac:spMkLst>
        </pc:spChg>
        <pc:spChg chg="add mod">
          <ac:chgData name="Lamsal, Sid" userId="50b75335-716a-44d6-b9ac-66f8339b3170" providerId="ADAL" clId="{917109D3-F9F1-4736-A191-475124C48062}" dt="2023-06-16T02:54:29.820" v="24653" actId="1076"/>
          <ac:spMkLst>
            <pc:docMk/>
            <pc:sldMk cId="3352659519" sldId="379"/>
            <ac:spMk id="3" creationId="{EFEC3589-72E9-F701-C907-BC4284B9AF38}"/>
          </ac:spMkLst>
        </pc:spChg>
        <pc:picChg chg="del">
          <ac:chgData name="Lamsal, Sid" userId="50b75335-716a-44d6-b9ac-66f8339b3170" providerId="ADAL" clId="{917109D3-F9F1-4736-A191-475124C48062}" dt="2023-06-15T04:35:59.874" v="22168" actId="478"/>
          <ac:picMkLst>
            <pc:docMk/>
            <pc:sldMk cId="3352659519" sldId="379"/>
            <ac:picMk id="5" creationId="{C0AE870E-045C-ABBB-39F1-51267B8CEAA7}"/>
          </ac:picMkLst>
        </pc:picChg>
        <pc:picChg chg="add mod">
          <ac:chgData name="Lamsal, Sid" userId="50b75335-716a-44d6-b9ac-66f8339b3170" providerId="ADAL" clId="{917109D3-F9F1-4736-A191-475124C48062}" dt="2023-06-15T04:40:27.461" v="22217" actId="1076"/>
          <ac:picMkLst>
            <pc:docMk/>
            <pc:sldMk cId="3352659519" sldId="379"/>
            <ac:picMk id="6" creationId="{8B0022B6-5B50-E937-553C-59DA8511D2E6}"/>
          </ac:picMkLst>
        </pc:picChg>
        <pc:picChg chg="del">
          <ac:chgData name="Lamsal, Sid" userId="50b75335-716a-44d6-b9ac-66f8339b3170" providerId="ADAL" clId="{917109D3-F9F1-4736-A191-475124C48062}" dt="2023-06-15T04:35:59.387" v="22167" actId="478"/>
          <ac:picMkLst>
            <pc:docMk/>
            <pc:sldMk cId="3352659519" sldId="379"/>
            <ac:picMk id="7" creationId="{06CB99A6-26E4-C80C-7D84-D94E8FAD7954}"/>
          </ac:picMkLst>
        </pc:picChg>
        <pc:picChg chg="del">
          <ac:chgData name="Lamsal, Sid" userId="50b75335-716a-44d6-b9ac-66f8339b3170" providerId="ADAL" clId="{917109D3-F9F1-4736-A191-475124C48062}" dt="2023-06-15T04:35:58.853" v="22166" actId="478"/>
          <ac:picMkLst>
            <pc:docMk/>
            <pc:sldMk cId="3352659519" sldId="379"/>
            <ac:picMk id="9" creationId="{2D81EE64-D5F3-F01D-9A5D-12DE810CCADE}"/>
          </ac:picMkLst>
        </pc:picChg>
        <pc:picChg chg="add mod">
          <ac:chgData name="Lamsal, Sid" userId="50b75335-716a-44d6-b9ac-66f8339b3170" providerId="ADAL" clId="{917109D3-F9F1-4736-A191-475124C48062}" dt="2023-06-15T04:40:22.693" v="22216" actId="1076"/>
          <ac:picMkLst>
            <pc:docMk/>
            <pc:sldMk cId="3352659519" sldId="379"/>
            <ac:picMk id="10" creationId="{92FBA7F2-3AAF-C47B-64E7-3317046C54B8}"/>
          </ac:picMkLst>
        </pc:picChg>
        <pc:picChg chg="add mod">
          <ac:chgData name="Lamsal, Sid" userId="50b75335-716a-44d6-b9ac-66f8339b3170" providerId="ADAL" clId="{917109D3-F9F1-4736-A191-475124C48062}" dt="2023-06-15T04:40:19.863" v="22215" actId="1076"/>
          <ac:picMkLst>
            <pc:docMk/>
            <pc:sldMk cId="3352659519" sldId="379"/>
            <ac:picMk id="12" creationId="{9B5B5236-5875-84A2-B9E3-1222A33FB621}"/>
          </ac:picMkLst>
        </pc:picChg>
      </pc:sldChg>
      <pc:sldChg chg="addSp delSp modSp add mod">
        <pc:chgData name="Lamsal, Sid" userId="50b75335-716a-44d6-b9ac-66f8339b3170" providerId="ADAL" clId="{917109D3-F9F1-4736-A191-475124C48062}" dt="2023-06-15T23:47:03.234" v="23902" actId="1076"/>
        <pc:sldMkLst>
          <pc:docMk/>
          <pc:sldMk cId="66112310" sldId="380"/>
        </pc:sldMkLst>
        <pc:spChg chg="mod">
          <ac:chgData name="Lamsal, Sid" userId="50b75335-716a-44d6-b9ac-66f8339b3170" providerId="ADAL" clId="{917109D3-F9F1-4736-A191-475124C48062}" dt="2023-06-15T23:32:45.686" v="23505" actId="20577"/>
          <ac:spMkLst>
            <pc:docMk/>
            <pc:sldMk cId="66112310" sldId="380"/>
            <ac:spMk id="2" creationId="{0B5140D4-871E-47ED-391E-BB5D7D453AE6}"/>
          </ac:spMkLst>
        </pc:spChg>
        <pc:spChg chg="mod">
          <ac:chgData name="Lamsal, Sid" userId="50b75335-716a-44d6-b9ac-66f8339b3170" providerId="ADAL" clId="{917109D3-F9F1-4736-A191-475124C48062}" dt="2023-06-15T23:32:53.680" v="23511" actId="20577"/>
          <ac:spMkLst>
            <pc:docMk/>
            <pc:sldMk cId="66112310" sldId="380"/>
            <ac:spMk id="3" creationId="{621C066E-4753-373A-362B-658A43980B24}"/>
          </ac:spMkLst>
        </pc:spChg>
        <pc:spChg chg="mod">
          <ac:chgData name="Lamsal, Sid" userId="50b75335-716a-44d6-b9ac-66f8339b3170" providerId="ADAL" clId="{917109D3-F9F1-4736-A191-475124C48062}" dt="2023-06-15T23:32:49.290" v="23508" actId="20577"/>
          <ac:spMkLst>
            <pc:docMk/>
            <pc:sldMk cId="66112310" sldId="380"/>
            <ac:spMk id="4" creationId="{BFA535BB-D343-21EB-E30D-B770C024C870}"/>
          </ac:spMkLst>
        </pc:spChg>
        <pc:picChg chg="del">
          <ac:chgData name="Lamsal, Sid" userId="50b75335-716a-44d6-b9ac-66f8339b3170" providerId="ADAL" clId="{917109D3-F9F1-4736-A191-475124C48062}" dt="2023-06-15T23:33:08.141" v="23512" actId="478"/>
          <ac:picMkLst>
            <pc:docMk/>
            <pc:sldMk cId="66112310" sldId="380"/>
            <ac:picMk id="6" creationId="{DA648ACF-6A82-A5D4-0A73-5D2C4B360043}"/>
          </ac:picMkLst>
        </pc:picChg>
        <pc:picChg chg="add del mod">
          <ac:chgData name="Lamsal, Sid" userId="50b75335-716a-44d6-b9ac-66f8339b3170" providerId="ADAL" clId="{917109D3-F9F1-4736-A191-475124C48062}" dt="2023-06-15T23:43:32.615" v="23826" actId="478"/>
          <ac:picMkLst>
            <pc:docMk/>
            <pc:sldMk cId="66112310" sldId="380"/>
            <ac:picMk id="7" creationId="{732A3AF2-A721-892E-9C16-68F031BA8FF8}"/>
          </ac:picMkLst>
        </pc:picChg>
        <pc:picChg chg="del">
          <ac:chgData name="Lamsal, Sid" userId="50b75335-716a-44d6-b9ac-66f8339b3170" providerId="ADAL" clId="{917109D3-F9F1-4736-A191-475124C48062}" dt="2023-06-15T23:33:08.640" v="23513" actId="478"/>
          <ac:picMkLst>
            <pc:docMk/>
            <pc:sldMk cId="66112310" sldId="380"/>
            <ac:picMk id="8" creationId="{58D6C710-2946-EE8D-F6E4-5050C22A2E87}"/>
          </ac:picMkLst>
        </pc:picChg>
        <pc:picChg chg="add del mod">
          <ac:chgData name="Lamsal, Sid" userId="50b75335-716a-44d6-b9ac-66f8339b3170" providerId="ADAL" clId="{917109D3-F9F1-4736-A191-475124C48062}" dt="2023-06-15T23:43:39.207" v="23830" actId="478"/>
          <ac:picMkLst>
            <pc:docMk/>
            <pc:sldMk cId="66112310" sldId="380"/>
            <ac:picMk id="11" creationId="{47D3EE27-5318-B81C-625A-E5BB4BF99555}"/>
          </ac:picMkLst>
        </pc:picChg>
        <pc:picChg chg="del">
          <ac:chgData name="Lamsal, Sid" userId="50b75335-716a-44d6-b9ac-66f8339b3170" providerId="ADAL" clId="{917109D3-F9F1-4736-A191-475124C48062}" dt="2023-06-15T23:33:09.015" v="23514" actId="478"/>
          <ac:picMkLst>
            <pc:docMk/>
            <pc:sldMk cId="66112310" sldId="380"/>
            <ac:picMk id="12" creationId="{2EB54F94-DBF7-E6C1-1E80-696A61939A1F}"/>
          </ac:picMkLst>
        </pc:picChg>
        <pc:picChg chg="add del mod">
          <ac:chgData name="Lamsal, Sid" userId="50b75335-716a-44d6-b9ac-66f8339b3170" providerId="ADAL" clId="{917109D3-F9F1-4736-A191-475124C48062}" dt="2023-06-15T23:44:12.577" v="23834" actId="478"/>
          <ac:picMkLst>
            <pc:docMk/>
            <pc:sldMk cId="66112310" sldId="380"/>
            <ac:picMk id="14" creationId="{C6DADADE-3BA3-3982-E20F-6A0993BCA2E5}"/>
          </ac:picMkLst>
        </pc:picChg>
        <pc:picChg chg="add mod">
          <ac:chgData name="Lamsal, Sid" userId="50b75335-716a-44d6-b9ac-66f8339b3170" providerId="ADAL" clId="{917109D3-F9F1-4736-A191-475124C48062}" dt="2023-06-15T23:43:37.500" v="23829" actId="14100"/>
          <ac:picMkLst>
            <pc:docMk/>
            <pc:sldMk cId="66112310" sldId="380"/>
            <ac:picMk id="16" creationId="{3175C0FE-E4F2-1E42-406F-DBEAEDBDA2C9}"/>
          </ac:picMkLst>
        </pc:picChg>
        <pc:picChg chg="add mod">
          <ac:chgData name="Lamsal, Sid" userId="50b75335-716a-44d6-b9ac-66f8339b3170" providerId="ADAL" clId="{917109D3-F9F1-4736-A191-475124C48062}" dt="2023-06-15T23:44:11.381" v="23833" actId="14100"/>
          <ac:picMkLst>
            <pc:docMk/>
            <pc:sldMk cId="66112310" sldId="380"/>
            <ac:picMk id="18" creationId="{152DA8EB-3C7C-DEE8-CE67-50DEE2CC49D7}"/>
          </ac:picMkLst>
        </pc:picChg>
        <pc:picChg chg="add mod">
          <ac:chgData name="Lamsal, Sid" userId="50b75335-716a-44d6-b9ac-66f8339b3170" providerId="ADAL" clId="{917109D3-F9F1-4736-A191-475124C48062}" dt="2023-06-15T23:44:43.393" v="23836" actId="1076"/>
          <ac:picMkLst>
            <pc:docMk/>
            <pc:sldMk cId="66112310" sldId="380"/>
            <ac:picMk id="20" creationId="{EF13EA71-D4EB-0552-7B41-976E4507F3CF}"/>
          </ac:picMkLst>
        </pc:picChg>
        <pc:picChg chg="add mod">
          <ac:chgData name="Lamsal, Sid" userId="50b75335-716a-44d6-b9ac-66f8339b3170" providerId="ADAL" clId="{917109D3-F9F1-4736-A191-475124C48062}" dt="2023-06-15T23:47:03.234" v="23902" actId="1076"/>
          <ac:picMkLst>
            <pc:docMk/>
            <pc:sldMk cId="66112310" sldId="380"/>
            <ac:picMk id="22" creationId="{12FAF6F3-A2BE-6413-80D5-D174C012FE3E}"/>
          </ac:picMkLst>
        </pc:picChg>
      </pc:sldChg>
      <pc:sldChg chg="modSp add del mod">
        <pc:chgData name="Lamsal, Sid" userId="50b75335-716a-44d6-b9ac-66f8339b3170" providerId="ADAL" clId="{917109D3-F9F1-4736-A191-475124C48062}" dt="2023-06-15T04:35:29.428" v="22160" actId="47"/>
        <pc:sldMkLst>
          <pc:docMk/>
          <pc:sldMk cId="144451876" sldId="380"/>
        </pc:sldMkLst>
        <pc:spChg chg="mod">
          <ac:chgData name="Lamsal, Sid" userId="50b75335-716a-44d6-b9ac-66f8339b3170" providerId="ADAL" clId="{917109D3-F9F1-4736-A191-475124C48062}" dt="2023-06-15T04:31:40.380" v="22125" actId="20577"/>
          <ac:spMkLst>
            <pc:docMk/>
            <pc:sldMk cId="144451876" sldId="380"/>
            <ac:spMk id="2" creationId="{DC3491AA-5DCD-0055-2486-984CB92E6895}"/>
          </ac:spMkLst>
        </pc:spChg>
      </pc:sldChg>
      <pc:sldChg chg="modSp new del mod">
        <pc:chgData name="Lamsal, Sid" userId="50b75335-716a-44d6-b9ac-66f8339b3170" providerId="ADAL" clId="{917109D3-F9F1-4736-A191-475124C48062}" dt="2023-06-15T23:31:37.231" v="23481" actId="2696"/>
        <pc:sldMkLst>
          <pc:docMk/>
          <pc:sldMk cId="155091141" sldId="380"/>
        </pc:sldMkLst>
        <pc:spChg chg="mod">
          <ac:chgData name="Lamsal, Sid" userId="50b75335-716a-44d6-b9ac-66f8339b3170" providerId="ADAL" clId="{917109D3-F9F1-4736-A191-475124C48062}" dt="2023-06-15T23:24:45.736" v="23461"/>
          <ac:spMkLst>
            <pc:docMk/>
            <pc:sldMk cId="155091141" sldId="380"/>
            <ac:spMk id="2" creationId="{EF516F27-4E7C-D5F2-D2A6-554E65324DD7}"/>
          </ac:spMkLst>
        </pc:spChg>
        <pc:spChg chg="mod">
          <ac:chgData name="Lamsal, Sid" userId="50b75335-716a-44d6-b9ac-66f8339b3170" providerId="ADAL" clId="{917109D3-F9F1-4736-A191-475124C48062}" dt="2023-06-15T23:24:47.582" v="23466" actId="20577"/>
          <ac:spMkLst>
            <pc:docMk/>
            <pc:sldMk cId="155091141" sldId="380"/>
            <ac:spMk id="3" creationId="{2F2E4815-64A2-458D-E054-0033CFF556A0}"/>
          </ac:spMkLst>
        </pc:spChg>
      </pc:sldChg>
      <pc:sldChg chg="add del">
        <pc:chgData name="Lamsal, Sid" userId="50b75335-716a-44d6-b9ac-66f8339b3170" providerId="ADAL" clId="{917109D3-F9F1-4736-A191-475124C48062}" dt="2023-06-09T02:46:33.375" v="18474" actId="27028"/>
        <pc:sldMkLst>
          <pc:docMk/>
          <pc:sldMk cId="2542410401" sldId="380"/>
        </pc:sldMkLst>
      </pc:sldChg>
      <pc:sldChg chg="addSp delSp modSp new mod">
        <pc:chgData name="Lamsal, Sid" userId="50b75335-716a-44d6-b9ac-66f8339b3170" providerId="ADAL" clId="{917109D3-F9F1-4736-A191-475124C48062}" dt="2023-06-16T02:53:46.696" v="24647" actId="20577"/>
        <pc:sldMkLst>
          <pc:docMk/>
          <pc:sldMk cId="1047801139" sldId="381"/>
        </pc:sldMkLst>
        <pc:spChg chg="mod">
          <ac:chgData name="Lamsal, Sid" userId="50b75335-716a-44d6-b9ac-66f8339b3170" providerId="ADAL" clId="{917109D3-F9F1-4736-A191-475124C48062}" dt="2023-06-15T23:35:54.434" v="23536" actId="20577"/>
          <ac:spMkLst>
            <pc:docMk/>
            <pc:sldMk cId="1047801139" sldId="381"/>
            <ac:spMk id="2" creationId="{82D94FCA-39A0-6E6F-E053-AF6DC9218A67}"/>
          </ac:spMkLst>
        </pc:spChg>
        <pc:spChg chg="mod">
          <ac:chgData name="Lamsal, Sid" userId="50b75335-716a-44d6-b9ac-66f8339b3170" providerId="ADAL" clId="{917109D3-F9F1-4736-A191-475124C48062}" dt="2023-06-16T02:53:46.696" v="24647" actId="20577"/>
          <ac:spMkLst>
            <pc:docMk/>
            <pc:sldMk cId="1047801139" sldId="381"/>
            <ac:spMk id="3" creationId="{2E7F95D6-672C-FF40-0098-D249F5537C30}"/>
          </ac:spMkLst>
        </pc:spChg>
        <pc:spChg chg="add mod">
          <ac:chgData name="Lamsal, Sid" userId="50b75335-716a-44d6-b9ac-66f8339b3170" providerId="ADAL" clId="{917109D3-F9F1-4736-A191-475124C48062}" dt="2023-06-15T23:51:57.915" v="23928" actId="255"/>
          <ac:spMkLst>
            <pc:docMk/>
            <pc:sldMk cId="1047801139" sldId="381"/>
            <ac:spMk id="6" creationId="{83363A04-91BA-9AB5-4B87-52E23B4C5596}"/>
          </ac:spMkLst>
        </pc:spChg>
        <pc:picChg chg="add del mod">
          <ac:chgData name="Lamsal, Sid" userId="50b75335-716a-44d6-b9ac-66f8339b3170" providerId="ADAL" clId="{917109D3-F9F1-4736-A191-475124C48062}" dt="2023-06-15T23:46:39.207" v="23898" actId="478"/>
          <ac:picMkLst>
            <pc:docMk/>
            <pc:sldMk cId="1047801139" sldId="381"/>
            <ac:picMk id="5" creationId="{8447D31A-B415-E6F2-B6B6-3D9ADAE329EA}"/>
          </ac:picMkLst>
        </pc:picChg>
      </pc:sldChg>
      <pc:sldChg chg="add del">
        <pc:chgData name="Lamsal, Sid" userId="50b75335-716a-44d6-b9ac-66f8339b3170" providerId="ADAL" clId="{917109D3-F9F1-4736-A191-475124C48062}" dt="2023-06-09T02:46:33.375" v="18474" actId="27028"/>
        <pc:sldMkLst>
          <pc:docMk/>
          <pc:sldMk cId="1797583223" sldId="381"/>
        </pc:sldMkLst>
      </pc:sldChg>
      <pc:sldChg chg="add del">
        <pc:chgData name="Lamsal, Sid" userId="50b75335-716a-44d6-b9ac-66f8339b3170" providerId="ADAL" clId="{917109D3-F9F1-4736-A191-475124C48062}" dt="2023-06-09T02:46:33.375" v="18474" actId="27028"/>
        <pc:sldMkLst>
          <pc:docMk/>
          <pc:sldMk cId="434705190" sldId="382"/>
        </pc:sldMkLst>
      </pc:sldChg>
      <pc:sldChg chg="new del">
        <pc:chgData name="Lamsal, Sid" userId="50b75335-716a-44d6-b9ac-66f8339b3170" providerId="ADAL" clId="{917109D3-F9F1-4736-A191-475124C48062}" dt="2023-06-16T15:16:57.857" v="24655" actId="2696"/>
        <pc:sldMkLst>
          <pc:docMk/>
          <pc:sldMk cId="945770468" sldId="382"/>
        </pc:sldMkLst>
      </pc:sldChg>
      <pc:sldChg chg="modSp new del mod ord">
        <pc:chgData name="Lamsal, Sid" userId="50b75335-716a-44d6-b9ac-66f8339b3170" providerId="ADAL" clId="{917109D3-F9F1-4736-A191-475124C48062}" dt="2023-06-23T01:43:42.003" v="26948" actId="2696"/>
        <pc:sldMkLst>
          <pc:docMk/>
          <pc:sldMk cId="1262124791" sldId="382"/>
        </pc:sldMkLst>
        <pc:spChg chg="mod">
          <ac:chgData name="Lamsal, Sid" userId="50b75335-716a-44d6-b9ac-66f8339b3170" providerId="ADAL" clId="{917109D3-F9F1-4736-A191-475124C48062}" dt="2023-06-19T23:00:55.600" v="25071" actId="20577"/>
          <ac:spMkLst>
            <pc:docMk/>
            <pc:sldMk cId="1262124791" sldId="382"/>
            <ac:spMk id="2" creationId="{43534312-4D57-9516-96DF-EABCE0726029}"/>
          </ac:spMkLst>
        </pc:spChg>
      </pc:sldChg>
      <pc:sldChg chg="add del">
        <pc:chgData name="Lamsal, Sid" userId="50b75335-716a-44d6-b9ac-66f8339b3170" providerId="ADAL" clId="{917109D3-F9F1-4736-A191-475124C48062}" dt="2023-06-09T02:46:33.375" v="18474" actId="27028"/>
        <pc:sldMkLst>
          <pc:docMk/>
          <pc:sldMk cId="677667255" sldId="383"/>
        </pc:sldMkLst>
      </pc:sldChg>
      <pc:sldChg chg="addSp modSp new mod ord">
        <pc:chgData name="Lamsal, Sid" userId="50b75335-716a-44d6-b9ac-66f8339b3170" providerId="ADAL" clId="{917109D3-F9F1-4736-A191-475124C48062}" dt="2023-06-23T01:43:48.591" v="26950" actId="20577"/>
        <pc:sldMkLst>
          <pc:docMk/>
          <pc:sldMk cId="3096833108" sldId="383"/>
        </pc:sldMkLst>
        <pc:spChg chg="mod">
          <ac:chgData name="Lamsal, Sid" userId="50b75335-716a-44d6-b9ac-66f8339b3170" providerId="ADAL" clId="{917109D3-F9F1-4736-A191-475124C48062}" dt="2023-06-23T01:43:48.591" v="26950" actId="20577"/>
          <ac:spMkLst>
            <pc:docMk/>
            <pc:sldMk cId="3096833108" sldId="383"/>
            <ac:spMk id="2" creationId="{742835CE-0BA6-2105-3FF0-DE63BDAD2BCD}"/>
          </ac:spMkLst>
        </pc:spChg>
        <pc:spChg chg="mod">
          <ac:chgData name="Lamsal, Sid" userId="50b75335-716a-44d6-b9ac-66f8339b3170" providerId="ADAL" clId="{917109D3-F9F1-4736-A191-475124C48062}" dt="2023-06-21T23:27:35.860" v="25599" actId="20577"/>
          <ac:spMkLst>
            <pc:docMk/>
            <pc:sldMk cId="3096833108" sldId="383"/>
            <ac:spMk id="3" creationId="{56131D74-D3AA-CC21-69AA-FBC7BE77C54E}"/>
          </ac:spMkLst>
        </pc:spChg>
        <pc:spChg chg="add mod">
          <ac:chgData name="Lamsal, Sid" userId="50b75335-716a-44d6-b9ac-66f8339b3170" providerId="ADAL" clId="{917109D3-F9F1-4736-A191-475124C48062}" dt="2023-06-21T23:14:57.275" v="25148" actId="1076"/>
          <ac:spMkLst>
            <pc:docMk/>
            <pc:sldMk cId="3096833108" sldId="383"/>
            <ac:spMk id="6" creationId="{8519D98B-0864-31FC-6AD9-808041C2EC3F}"/>
          </ac:spMkLst>
        </pc:spChg>
        <pc:spChg chg="add mod">
          <ac:chgData name="Lamsal, Sid" userId="50b75335-716a-44d6-b9ac-66f8339b3170" providerId="ADAL" clId="{917109D3-F9F1-4736-A191-475124C48062}" dt="2023-06-21T23:24:05.879" v="25170" actId="27636"/>
          <ac:spMkLst>
            <pc:docMk/>
            <pc:sldMk cId="3096833108" sldId="383"/>
            <ac:spMk id="9" creationId="{554A31C3-3F9A-4741-450D-45D2E9739102}"/>
          </ac:spMkLst>
        </pc:spChg>
        <pc:picChg chg="add mod">
          <ac:chgData name="Lamsal, Sid" userId="50b75335-716a-44d6-b9ac-66f8339b3170" providerId="ADAL" clId="{917109D3-F9F1-4736-A191-475124C48062}" dt="2023-06-21T23:14:42.165" v="25135" actId="1076"/>
          <ac:picMkLst>
            <pc:docMk/>
            <pc:sldMk cId="3096833108" sldId="383"/>
            <ac:picMk id="5" creationId="{1A248EA2-6EE4-0C4A-D115-5FA9F3318441}"/>
          </ac:picMkLst>
        </pc:picChg>
        <pc:picChg chg="add mod">
          <ac:chgData name="Lamsal, Sid" userId="50b75335-716a-44d6-b9ac-66f8339b3170" providerId="ADAL" clId="{917109D3-F9F1-4736-A191-475124C48062}" dt="2023-06-21T23:23:52.408" v="25152" actId="1076"/>
          <ac:picMkLst>
            <pc:docMk/>
            <pc:sldMk cId="3096833108" sldId="383"/>
            <ac:picMk id="8" creationId="{56E3C64D-C631-AF22-6B2E-B8340D1791D0}"/>
          </ac:picMkLst>
        </pc:picChg>
      </pc:sldChg>
      <pc:sldChg chg="addSp delSp modSp new del mod">
        <pc:chgData name="Lamsal, Sid" userId="50b75335-716a-44d6-b9ac-66f8339b3170" providerId="ADAL" clId="{917109D3-F9F1-4736-A191-475124C48062}" dt="2023-06-22T02:15:01.652" v="26657" actId="2696"/>
        <pc:sldMkLst>
          <pc:docMk/>
          <pc:sldMk cId="1087856419" sldId="384"/>
        </pc:sldMkLst>
        <pc:spChg chg="mod">
          <ac:chgData name="Lamsal, Sid" userId="50b75335-716a-44d6-b9ac-66f8339b3170" providerId="ADAL" clId="{917109D3-F9F1-4736-A191-475124C48062}" dt="2023-06-21T23:24:30.798" v="25214" actId="20577"/>
          <ac:spMkLst>
            <pc:docMk/>
            <pc:sldMk cId="1087856419" sldId="384"/>
            <ac:spMk id="2" creationId="{ABCEA988-DCEB-F4C2-44BE-7AAAA4EE10CD}"/>
          </ac:spMkLst>
        </pc:spChg>
        <pc:spChg chg="del">
          <ac:chgData name="Lamsal, Sid" userId="50b75335-716a-44d6-b9ac-66f8339b3170" providerId="ADAL" clId="{917109D3-F9F1-4736-A191-475124C48062}" dt="2023-06-21T23:57:57.721" v="26289" actId="3680"/>
          <ac:spMkLst>
            <pc:docMk/>
            <pc:sldMk cId="1087856419" sldId="384"/>
            <ac:spMk id="3" creationId="{4106F5AD-E7ED-6EB5-F735-93862089063C}"/>
          </ac:spMkLst>
        </pc:spChg>
        <pc:graphicFrameChg chg="add mod ord modGraphic">
          <ac:chgData name="Lamsal, Sid" userId="50b75335-716a-44d6-b9ac-66f8339b3170" providerId="ADAL" clId="{917109D3-F9F1-4736-A191-475124C48062}" dt="2023-06-22T00:09:30.872" v="26308" actId="14734"/>
          <ac:graphicFrameMkLst>
            <pc:docMk/>
            <pc:sldMk cId="1087856419" sldId="384"/>
            <ac:graphicFrameMk id="4" creationId="{FD67F20C-1588-9B5E-A9FE-D65DC8FD1254}"/>
          </ac:graphicFrameMkLst>
        </pc:graphicFrameChg>
      </pc:sldChg>
      <pc:sldChg chg="add del">
        <pc:chgData name="Lamsal, Sid" userId="50b75335-716a-44d6-b9ac-66f8339b3170" providerId="ADAL" clId="{917109D3-F9F1-4736-A191-475124C48062}" dt="2023-06-09T02:46:33.375" v="18474" actId="27028"/>
        <pc:sldMkLst>
          <pc:docMk/>
          <pc:sldMk cId="3940376058" sldId="384"/>
        </pc:sldMkLst>
      </pc:sldChg>
      <pc:sldChg chg="addSp delSp modSp new mod modClrScheme chgLayout">
        <pc:chgData name="Lamsal, Sid" userId="50b75335-716a-44d6-b9ac-66f8339b3170" providerId="ADAL" clId="{917109D3-F9F1-4736-A191-475124C48062}" dt="2023-06-30T17:32:36.351" v="29753" actId="1076"/>
        <pc:sldMkLst>
          <pc:docMk/>
          <pc:sldMk cId="221889682" sldId="385"/>
        </pc:sldMkLst>
        <pc:spChg chg="del">
          <ac:chgData name="Lamsal, Sid" userId="50b75335-716a-44d6-b9ac-66f8339b3170" providerId="ADAL" clId="{917109D3-F9F1-4736-A191-475124C48062}" dt="2023-06-22T00:09:43.197" v="26309" actId="700"/>
          <ac:spMkLst>
            <pc:docMk/>
            <pc:sldMk cId="221889682" sldId="385"/>
            <ac:spMk id="2" creationId="{DB279760-E76A-048B-B01D-309900DBCA4C}"/>
          </ac:spMkLst>
        </pc:spChg>
        <pc:spChg chg="del">
          <ac:chgData name="Lamsal, Sid" userId="50b75335-716a-44d6-b9ac-66f8339b3170" providerId="ADAL" clId="{917109D3-F9F1-4736-A191-475124C48062}" dt="2023-06-22T00:09:43.197" v="26309" actId="700"/>
          <ac:spMkLst>
            <pc:docMk/>
            <pc:sldMk cId="221889682" sldId="385"/>
            <ac:spMk id="3" creationId="{859425EE-B94C-4DC5-F123-BF4A2D66B41A}"/>
          </ac:spMkLst>
        </pc:spChg>
        <pc:spChg chg="add del mod">
          <ac:chgData name="Lamsal, Sid" userId="50b75335-716a-44d6-b9ac-66f8339b3170" providerId="ADAL" clId="{917109D3-F9F1-4736-A191-475124C48062}" dt="2023-06-22T02:07:44.592" v="26567" actId="478"/>
          <ac:spMkLst>
            <pc:docMk/>
            <pc:sldMk cId="221889682" sldId="385"/>
            <ac:spMk id="14" creationId="{31EDDFD4-373D-98F0-222B-23EC0DF6E87F}"/>
          </ac:spMkLst>
        </pc:spChg>
        <pc:spChg chg="add del mod">
          <ac:chgData name="Lamsal, Sid" userId="50b75335-716a-44d6-b9ac-66f8339b3170" providerId="ADAL" clId="{917109D3-F9F1-4736-A191-475124C48062}" dt="2023-06-22T02:07:42.012" v="26566" actId="478"/>
          <ac:spMkLst>
            <pc:docMk/>
            <pc:sldMk cId="221889682" sldId="385"/>
            <ac:spMk id="16" creationId="{AD9F8526-B291-248A-D9F0-05A997BC9FF1}"/>
          </ac:spMkLst>
        </pc:spChg>
        <pc:graphicFrameChg chg="add mod modGraphic">
          <ac:chgData name="Lamsal, Sid" userId="50b75335-716a-44d6-b9ac-66f8339b3170" providerId="ADAL" clId="{917109D3-F9F1-4736-A191-475124C48062}" dt="2023-06-23T00:44:20.852" v="26828" actId="14734"/>
          <ac:graphicFrameMkLst>
            <pc:docMk/>
            <pc:sldMk cId="221889682" sldId="385"/>
            <ac:graphicFrameMk id="4" creationId="{BA6F94C9-5F05-ECA5-A65B-B99EB67B25EB}"/>
          </ac:graphicFrameMkLst>
        </pc:graphicFrameChg>
        <pc:graphicFrameChg chg="add del mod modGraphic">
          <ac:chgData name="Lamsal, Sid" userId="50b75335-716a-44d6-b9ac-66f8339b3170" providerId="ADAL" clId="{917109D3-F9F1-4736-A191-475124C48062}" dt="2023-06-22T00:12:43.432" v="26349" actId="478"/>
          <ac:graphicFrameMkLst>
            <pc:docMk/>
            <pc:sldMk cId="221889682" sldId="385"/>
            <ac:graphicFrameMk id="9" creationId="{9E773B5C-D897-110E-D910-4D68446794C9}"/>
          </ac:graphicFrameMkLst>
        </pc:graphicFrameChg>
        <pc:graphicFrameChg chg="add del mod modGraphic">
          <ac:chgData name="Lamsal, Sid" userId="50b75335-716a-44d6-b9ac-66f8339b3170" providerId="ADAL" clId="{917109D3-F9F1-4736-A191-475124C48062}" dt="2023-06-22T02:07:39.412" v="26565" actId="478"/>
          <ac:graphicFrameMkLst>
            <pc:docMk/>
            <pc:sldMk cId="221889682" sldId="385"/>
            <ac:graphicFrameMk id="15" creationId="{420D0031-4E30-9716-C85C-E0948283AB98}"/>
          </ac:graphicFrameMkLst>
        </pc:graphicFrameChg>
        <pc:picChg chg="add mod">
          <ac:chgData name="Lamsal, Sid" userId="50b75335-716a-44d6-b9ac-66f8339b3170" providerId="ADAL" clId="{917109D3-F9F1-4736-A191-475124C48062}" dt="2023-06-23T00:41:00.705" v="26800" actId="1076"/>
          <ac:picMkLst>
            <pc:docMk/>
            <pc:sldMk cId="221889682" sldId="385"/>
            <ac:picMk id="3" creationId="{CE41711E-974C-DF58-B8E6-6A599A74D001}"/>
          </ac:picMkLst>
        </pc:picChg>
        <pc:picChg chg="add mod">
          <ac:chgData name="Lamsal, Sid" userId="50b75335-716a-44d6-b9ac-66f8339b3170" providerId="ADAL" clId="{917109D3-F9F1-4736-A191-475124C48062}" dt="2023-06-23T00:42:45.885" v="26813" actId="1076"/>
          <ac:picMkLst>
            <pc:docMk/>
            <pc:sldMk cId="221889682" sldId="385"/>
            <ac:picMk id="6" creationId="{962DC11D-6E2E-A3EF-33DE-633AEE63FCAB}"/>
          </ac:picMkLst>
        </pc:picChg>
        <pc:picChg chg="add del mod">
          <ac:chgData name="Lamsal, Sid" userId="50b75335-716a-44d6-b9ac-66f8339b3170" providerId="ADAL" clId="{917109D3-F9F1-4736-A191-475124C48062}" dt="2023-06-22T00:23:09.513" v="26433" actId="478"/>
          <ac:picMkLst>
            <pc:docMk/>
            <pc:sldMk cId="221889682" sldId="385"/>
            <ac:picMk id="6" creationId="{F3F7C3A5-4F23-5383-7CAF-72669B8D9C52}"/>
          </ac:picMkLst>
        </pc:picChg>
        <pc:picChg chg="add del mod">
          <ac:chgData name="Lamsal, Sid" userId="50b75335-716a-44d6-b9ac-66f8339b3170" providerId="ADAL" clId="{917109D3-F9F1-4736-A191-475124C48062}" dt="2023-06-22T00:23:09.942" v="26434" actId="478"/>
          <ac:picMkLst>
            <pc:docMk/>
            <pc:sldMk cId="221889682" sldId="385"/>
            <ac:picMk id="8" creationId="{5F665F4A-5833-61A0-4837-7D326A5E48FD}"/>
          </ac:picMkLst>
        </pc:picChg>
        <pc:picChg chg="add mod">
          <ac:chgData name="Lamsal, Sid" userId="50b75335-716a-44d6-b9ac-66f8339b3170" providerId="ADAL" clId="{917109D3-F9F1-4736-A191-475124C48062}" dt="2023-06-23T00:41:40.663" v="26806" actId="1076"/>
          <ac:picMkLst>
            <pc:docMk/>
            <pc:sldMk cId="221889682" sldId="385"/>
            <ac:picMk id="8" creationId="{CC610485-268A-D20F-7D9D-221149292841}"/>
          </ac:picMkLst>
        </pc:picChg>
        <pc:picChg chg="add mod">
          <ac:chgData name="Lamsal, Sid" userId="50b75335-716a-44d6-b9ac-66f8339b3170" providerId="ADAL" clId="{917109D3-F9F1-4736-A191-475124C48062}" dt="2023-06-23T00:41:58.715" v="26808" actId="1076"/>
          <ac:picMkLst>
            <pc:docMk/>
            <pc:sldMk cId="221889682" sldId="385"/>
            <ac:picMk id="10" creationId="{648002CC-D0F7-9231-5C6F-612F86D2E3A7}"/>
          </ac:picMkLst>
        </pc:picChg>
        <pc:picChg chg="add del mod">
          <ac:chgData name="Lamsal, Sid" userId="50b75335-716a-44d6-b9ac-66f8339b3170" providerId="ADAL" clId="{917109D3-F9F1-4736-A191-475124C48062}" dt="2023-06-22T00:23:10.810" v="26435" actId="478"/>
          <ac:picMkLst>
            <pc:docMk/>
            <pc:sldMk cId="221889682" sldId="385"/>
            <ac:picMk id="11" creationId="{9AE67BD5-A900-D42B-32E5-438306A7DAE6}"/>
          </ac:picMkLst>
        </pc:picChg>
        <pc:picChg chg="add mod">
          <ac:chgData name="Lamsal, Sid" userId="50b75335-716a-44d6-b9ac-66f8339b3170" providerId="ADAL" clId="{917109D3-F9F1-4736-A191-475124C48062}" dt="2023-06-23T00:42:27.714" v="26812" actId="14100"/>
          <ac:picMkLst>
            <pc:docMk/>
            <pc:sldMk cId="221889682" sldId="385"/>
            <ac:picMk id="12" creationId="{A91BABB6-F4D1-3825-9F2D-AD0F6D8E722E}"/>
          </ac:picMkLst>
        </pc:picChg>
        <pc:picChg chg="add del mod">
          <ac:chgData name="Lamsal, Sid" userId="50b75335-716a-44d6-b9ac-66f8339b3170" providerId="ADAL" clId="{917109D3-F9F1-4736-A191-475124C48062}" dt="2023-06-22T00:23:11.350" v="26436" actId="478"/>
          <ac:picMkLst>
            <pc:docMk/>
            <pc:sldMk cId="221889682" sldId="385"/>
            <ac:picMk id="13" creationId="{DADC9579-E520-4B5B-28BA-59EB32E32710}"/>
          </ac:picMkLst>
        </pc:picChg>
        <pc:picChg chg="add mod">
          <ac:chgData name="Lamsal, Sid" userId="50b75335-716a-44d6-b9ac-66f8339b3170" providerId="ADAL" clId="{917109D3-F9F1-4736-A191-475124C48062}" dt="2023-06-23T00:43:23.349" v="26818" actId="1076"/>
          <ac:picMkLst>
            <pc:docMk/>
            <pc:sldMk cId="221889682" sldId="385"/>
            <ac:picMk id="14" creationId="{963B63F5-BF18-86B9-C2F7-903FB9511D37}"/>
          </ac:picMkLst>
        </pc:picChg>
        <pc:picChg chg="add mod">
          <ac:chgData name="Lamsal, Sid" userId="50b75335-716a-44d6-b9ac-66f8339b3170" providerId="ADAL" clId="{917109D3-F9F1-4736-A191-475124C48062}" dt="2023-06-23T00:44:53.618" v="26830" actId="1076"/>
          <ac:picMkLst>
            <pc:docMk/>
            <pc:sldMk cId="221889682" sldId="385"/>
            <ac:picMk id="16" creationId="{A4944275-1703-6F6E-95CD-16045AFBA231}"/>
          </ac:picMkLst>
        </pc:picChg>
        <pc:picChg chg="add mod">
          <ac:chgData name="Lamsal, Sid" userId="50b75335-716a-44d6-b9ac-66f8339b3170" providerId="ADAL" clId="{917109D3-F9F1-4736-A191-475124C48062}" dt="2023-06-23T00:45:09.430" v="26832" actId="1076"/>
          <ac:picMkLst>
            <pc:docMk/>
            <pc:sldMk cId="221889682" sldId="385"/>
            <ac:picMk id="18" creationId="{100FDF97-6222-79EE-71D0-1E123E6FF90A}"/>
          </ac:picMkLst>
        </pc:picChg>
        <pc:picChg chg="add del mod">
          <ac:chgData name="Lamsal, Sid" userId="50b75335-716a-44d6-b9ac-66f8339b3170" providerId="ADAL" clId="{917109D3-F9F1-4736-A191-475124C48062}" dt="2023-06-22T02:12:53.311" v="26639" actId="478"/>
          <ac:picMkLst>
            <pc:docMk/>
            <pc:sldMk cId="221889682" sldId="385"/>
            <ac:picMk id="18" creationId="{26EFD328-2812-ACF1-333D-D0474352613A}"/>
          </ac:picMkLst>
        </pc:picChg>
        <pc:picChg chg="add del mod">
          <ac:chgData name="Lamsal, Sid" userId="50b75335-716a-44d6-b9ac-66f8339b3170" providerId="ADAL" clId="{917109D3-F9F1-4736-A191-475124C48062}" dt="2023-06-22T02:12:53.829" v="26640" actId="478"/>
          <ac:picMkLst>
            <pc:docMk/>
            <pc:sldMk cId="221889682" sldId="385"/>
            <ac:picMk id="20" creationId="{E783072F-816A-894E-1DB5-397E118202A6}"/>
          </ac:picMkLst>
        </pc:picChg>
        <pc:picChg chg="add del mod">
          <ac:chgData name="Lamsal, Sid" userId="50b75335-716a-44d6-b9ac-66f8339b3170" providerId="ADAL" clId="{917109D3-F9F1-4736-A191-475124C48062}" dt="2023-06-22T02:12:53.015" v="26638" actId="478"/>
          <ac:picMkLst>
            <pc:docMk/>
            <pc:sldMk cId="221889682" sldId="385"/>
            <ac:picMk id="22" creationId="{22DD2B35-2A13-1CCA-DF68-0FF4D5239C2A}"/>
          </ac:picMkLst>
        </pc:picChg>
        <pc:picChg chg="add del mod">
          <ac:chgData name="Lamsal, Sid" userId="50b75335-716a-44d6-b9ac-66f8339b3170" providerId="ADAL" clId="{917109D3-F9F1-4736-A191-475124C48062}" dt="2023-06-22T02:12:54.302" v="26641" actId="478"/>
          <ac:picMkLst>
            <pc:docMk/>
            <pc:sldMk cId="221889682" sldId="385"/>
            <ac:picMk id="24" creationId="{42067F4F-A609-6743-44AA-D43F7C2224C3}"/>
          </ac:picMkLst>
        </pc:picChg>
        <pc:picChg chg="add del mod">
          <ac:chgData name="Lamsal, Sid" userId="50b75335-716a-44d6-b9ac-66f8339b3170" providerId="ADAL" clId="{917109D3-F9F1-4736-A191-475124C48062}" dt="2023-06-22T02:10:42.404" v="26588" actId="478"/>
          <ac:picMkLst>
            <pc:docMk/>
            <pc:sldMk cId="221889682" sldId="385"/>
            <ac:picMk id="26" creationId="{3D2AEF54-0AAB-41CA-65D7-68D0AA0DEA6F}"/>
          </ac:picMkLst>
        </pc:picChg>
        <pc:picChg chg="add del mod">
          <ac:chgData name="Lamsal, Sid" userId="50b75335-716a-44d6-b9ac-66f8339b3170" providerId="ADAL" clId="{917109D3-F9F1-4736-A191-475124C48062}" dt="2023-06-22T02:10:42.775" v="26589" actId="478"/>
          <ac:picMkLst>
            <pc:docMk/>
            <pc:sldMk cId="221889682" sldId="385"/>
            <ac:picMk id="28" creationId="{FBFD4B8F-FF14-055C-FC52-46DF6BD46941}"/>
          </ac:picMkLst>
        </pc:picChg>
        <pc:picChg chg="add del mod">
          <ac:chgData name="Lamsal, Sid" userId="50b75335-716a-44d6-b9ac-66f8339b3170" providerId="ADAL" clId="{917109D3-F9F1-4736-A191-475124C48062}" dt="2023-06-22T02:12:55.456" v="26643" actId="478"/>
          <ac:picMkLst>
            <pc:docMk/>
            <pc:sldMk cId="221889682" sldId="385"/>
            <ac:picMk id="30" creationId="{E478E005-55B2-FD44-69F1-7B9B16DC57B7}"/>
          </ac:picMkLst>
        </pc:picChg>
        <pc:picChg chg="add del mod">
          <ac:chgData name="Lamsal, Sid" userId="50b75335-716a-44d6-b9ac-66f8339b3170" providerId="ADAL" clId="{917109D3-F9F1-4736-A191-475124C48062}" dt="2023-06-22T02:12:54.909" v="26642" actId="478"/>
          <ac:picMkLst>
            <pc:docMk/>
            <pc:sldMk cId="221889682" sldId="385"/>
            <ac:picMk id="32" creationId="{6D9483EB-CEC0-98A5-C779-9C72C839A5A6}"/>
          </ac:picMkLst>
        </pc:picChg>
        <pc:picChg chg="add mod">
          <ac:chgData name="Lamsal, Sid" userId="50b75335-716a-44d6-b9ac-66f8339b3170" providerId="ADAL" clId="{917109D3-F9F1-4736-A191-475124C48062}" dt="2023-06-22T02:12:20.846" v="26635" actId="1076"/>
          <ac:picMkLst>
            <pc:docMk/>
            <pc:sldMk cId="221889682" sldId="385"/>
            <ac:picMk id="34" creationId="{0EB65DD6-87F3-9053-0AEE-74B363A56FAB}"/>
          </ac:picMkLst>
        </pc:picChg>
        <pc:picChg chg="add mod modCrop">
          <ac:chgData name="Lamsal, Sid" userId="50b75335-716a-44d6-b9ac-66f8339b3170" providerId="ADAL" clId="{917109D3-F9F1-4736-A191-475124C48062}" dt="2023-06-22T02:12:46.281" v="26637" actId="1076"/>
          <ac:picMkLst>
            <pc:docMk/>
            <pc:sldMk cId="221889682" sldId="385"/>
            <ac:picMk id="36" creationId="{E33E407A-853C-60BC-6531-F4BCC384692A}"/>
          </ac:picMkLst>
        </pc:picChg>
        <pc:picChg chg="add mod">
          <ac:chgData name="Lamsal, Sid" userId="50b75335-716a-44d6-b9ac-66f8339b3170" providerId="ADAL" clId="{917109D3-F9F1-4736-A191-475124C48062}" dt="2023-06-22T02:13:52.214" v="26648" actId="1076"/>
          <ac:picMkLst>
            <pc:docMk/>
            <pc:sldMk cId="221889682" sldId="385"/>
            <ac:picMk id="38" creationId="{AA76D6E9-4F5F-6552-F988-24BA1DA57706}"/>
          </ac:picMkLst>
        </pc:picChg>
        <pc:picChg chg="add mod">
          <ac:chgData name="Lamsal, Sid" userId="50b75335-716a-44d6-b9ac-66f8339b3170" providerId="ADAL" clId="{917109D3-F9F1-4736-A191-475124C48062}" dt="2023-06-30T17:32:36.351" v="29753" actId="1076"/>
          <ac:picMkLst>
            <pc:docMk/>
            <pc:sldMk cId="221889682" sldId="385"/>
            <ac:picMk id="40" creationId="{CE955F93-23B4-2BE9-14B2-8A3AD4E60B72}"/>
          </ac:picMkLst>
        </pc:picChg>
      </pc:sldChg>
      <pc:sldChg chg="add del">
        <pc:chgData name="Lamsal, Sid" userId="50b75335-716a-44d6-b9ac-66f8339b3170" providerId="ADAL" clId="{917109D3-F9F1-4736-A191-475124C48062}" dt="2023-06-09T02:46:33.375" v="18474" actId="27028"/>
        <pc:sldMkLst>
          <pc:docMk/>
          <pc:sldMk cId="769922170" sldId="385"/>
        </pc:sldMkLst>
      </pc:sldChg>
      <pc:sldChg chg="addSp modSp new mod">
        <pc:chgData name="Lamsal, Sid" userId="50b75335-716a-44d6-b9ac-66f8339b3170" providerId="ADAL" clId="{917109D3-F9F1-4736-A191-475124C48062}" dt="2023-06-23T02:20:39.874" v="27064" actId="20577"/>
        <pc:sldMkLst>
          <pc:docMk/>
          <pc:sldMk cId="1151608601" sldId="386"/>
        </pc:sldMkLst>
        <pc:spChg chg="mod">
          <ac:chgData name="Lamsal, Sid" userId="50b75335-716a-44d6-b9ac-66f8339b3170" providerId="ADAL" clId="{917109D3-F9F1-4736-A191-475124C48062}" dt="2023-06-23T01:47:06.004" v="26999" actId="20577"/>
          <ac:spMkLst>
            <pc:docMk/>
            <pc:sldMk cId="1151608601" sldId="386"/>
            <ac:spMk id="2" creationId="{FBE8A3B6-6263-E621-847A-35C62C056C53}"/>
          </ac:spMkLst>
        </pc:spChg>
        <pc:spChg chg="mod">
          <ac:chgData name="Lamsal, Sid" userId="50b75335-716a-44d6-b9ac-66f8339b3170" providerId="ADAL" clId="{917109D3-F9F1-4736-A191-475124C48062}" dt="2023-06-23T02:20:39.874" v="27064" actId="20577"/>
          <ac:spMkLst>
            <pc:docMk/>
            <pc:sldMk cId="1151608601" sldId="386"/>
            <ac:spMk id="3" creationId="{C2AFC760-4A5C-9086-FBF0-8955719E643E}"/>
          </ac:spMkLst>
        </pc:spChg>
        <pc:picChg chg="add mod">
          <ac:chgData name="Lamsal, Sid" userId="50b75335-716a-44d6-b9ac-66f8339b3170" providerId="ADAL" clId="{917109D3-F9F1-4736-A191-475124C48062}" dt="2023-06-23T02:19:48.685" v="27053" actId="1076"/>
          <ac:picMkLst>
            <pc:docMk/>
            <pc:sldMk cId="1151608601" sldId="386"/>
            <ac:picMk id="5" creationId="{95D616A8-5F1B-D96C-E5FA-939F301173A6}"/>
          </ac:picMkLst>
        </pc:picChg>
        <pc:picChg chg="add mod">
          <ac:chgData name="Lamsal, Sid" userId="50b75335-716a-44d6-b9ac-66f8339b3170" providerId="ADAL" clId="{917109D3-F9F1-4736-A191-475124C48062}" dt="2023-06-23T02:20:03.305" v="27055" actId="1076"/>
          <ac:picMkLst>
            <pc:docMk/>
            <pc:sldMk cId="1151608601" sldId="386"/>
            <ac:picMk id="7" creationId="{C2889451-DE34-5BF7-2F10-D09B252DA16A}"/>
          </ac:picMkLst>
        </pc:picChg>
        <pc:picChg chg="add mod">
          <ac:chgData name="Lamsal, Sid" userId="50b75335-716a-44d6-b9ac-66f8339b3170" providerId="ADAL" clId="{917109D3-F9F1-4736-A191-475124C48062}" dt="2023-06-23T02:20:18.675" v="27057" actId="1076"/>
          <ac:picMkLst>
            <pc:docMk/>
            <pc:sldMk cId="1151608601" sldId="386"/>
            <ac:picMk id="9" creationId="{F9C26ACD-8350-3583-1E5F-C73DAB2AC710}"/>
          </ac:picMkLst>
        </pc:picChg>
      </pc:sldChg>
      <pc:sldChg chg="add del">
        <pc:chgData name="Lamsal, Sid" userId="50b75335-716a-44d6-b9ac-66f8339b3170" providerId="ADAL" clId="{917109D3-F9F1-4736-A191-475124C48062}" dt="2023-06-09T02:46:33.375" v="18474" actId="27028"/>
        <pc:sldMkLst>
          <pc:docMk/>
          <pc:sldMk cId="3410982901" sldId="386"/>
        </pc:sldMkLst>
      </pc:sldChg>
      <pc:sldChg chg="add del">
        <pc:chgData name="Lamsal, Sid" userId="50b75335-716a-44d6-b9ac-66f8339b3170" providerId="ADAL" clId="{917109D3-F9F1-4736-A191-475124C48062}" dt="2023-06-09T02:46:33.375" v="18474" actId="27028"/>
        <pc:sldMkLst>
          <pc:docMk/>
          <pc:sldMk cId="2683097689" sldId="387"/>
        </pc:sldMkLst>
      </pc:sldChg>
      <pc:sldChg chg="addSp modSp new mod">
        <pc:chgData name="Lamsal, Sid" userId="50b75335-716a-44d6-b9ac-66f8339b3170" providerId="ADAL" clId="{917109D3-F9F1-4736-A191-475124C48062}" dt="2023-06-25T21:46:48.766" v="27421" actId="20577"/>
        <pc:sldMkLst>
          <pc:docMk/>
          <pc:sldMk cId="2830454445" sldId="387"/>
        </pc:sldMkLst>
        <pc:spChg chg="mod">
          <ac:chgData name="Lamsal, Sid" userId="50b75335-716a-44d6-b9ac-66f8339b3170" providerId="ADAL" clId="{917109D3-F9F1-4736-A191-475124C48062}" dt="2023-06-23T02:27:40.838" v="27093" actId="20577"/>
          <ac:spMkLst>
            <pc:docMk/>
            <pc:sldMk cId="2830454445" sldId="387"/>
            <ac:spMk id="2" creationId="{56219533-95AE-CC8C-6A76-CECFF3629801}"/>
          </ac:spMkLst>
        </pc:spChg>
        <pc:spChg chg="mod">
          <ac:chgData name="Lamsal, Sid" userId="50b75335-716a-44d6-b9ac-66f8339b3170" providerId="ADAL" clId="{917109D3-F9F1-4736-A191-475124C48062}" dt="2023-06-25T21:46:48.766" v="27421" actId="20577"/>
          <ac:spMkLst>
            <pc:docMk/>
            <pc:sldMk cId="2830454445" sldId="387"/>
            <ac:spMk id="3" creationId="{304DEF89-2F9D-8ED7-1EB7-6F4B95CFA1AE}"/>
          </ac:spMkLst>
        </pc:spChg>
        <pc:picChg chg="add mod">
          <ac:chgData name="Lamsal, Sid" userId="50b75335-716a-44d6-b9ac-66f8339b3170" providerId="ADAL" clId="{917109D3-F9F1-4736-A191-475124C48062}" dt="2023-06-23T02:43:31.514" v="27145" actId="1076"/>
          <ac:picMkLst>
            <pc:docMk/>
            <pc:sldMk cId="2830454445" sldId="387"/>
            <ac:picMk id="5" creationId="{3CF378E6-9DF4-5070-3119-FDC328CCF53B}"/>
          </ac:picMkLst>
        </pc:picChg>
        <pc:picChg chg="add mod">
          <ac:chgData name="Lamsal, Sid" userId="50b75335-716a-44d6-b9ac-66f8339b3170" providerId="ADAL" clId="{917109D3-F9F1-4736-A191-475124C48062}" dt="2023-06-23T02:43:46.541" v="27147" actId="1076"/>
          <ac:picMkLst>
            <pc:docMk/>
            <pc:sldMk cId="2830454445" sldId="387"/>
            <ac:picMk id="7" creationId="{AD0B1D1C-DB91-4177-F3C2-E9492307074F}"/>
          </ac:picMkLst>
        </pc:picChg>
        <pc:picChg chg="add mod">
          <ac:chgData name="Lamsal, Sid" userId="50b75335-716a-44d6-b9ac-66f8339b3170" providerId="ADAL" clId="{917109D3-F9F1-4736-A191-475124C48062}" dt="2023-06-23T02:43:57.206" v="27149" actId="1076"/>
          <ac:picMkLst>
            <pc:docMk/>
            <pc:sldMk cId="2830454445" sldId="387"/>
            <ac:picMk id="9" creationId="{05BAE844-E625-89B3-882F-A38913EF4C07}"/>
          </ac:picMkLst>
        </pc:picChg>
      </pc:sldChg>
      <pc:sldChg chg="addSp modSp new mod">
        <pc:chgData name="Lamsal, Sid" userId="50b75335-716a-44d6-b9ac-66f8339b3170" providerId="ADAL" clId="{917109D3-F9F1-4736-A191-475124C48062}" dt="2023-06-28T01:24:55.320" v="27604" actId="1076"/>
        <pc:sldMkLst>
          <pc:docMk/>
          <pc:sldMk cId="1623872127" sldId="388"/>
        </pc:sldMkLst>
        <pc:spChg chg="mod">
          <ac:chgData name="Lamsal, Sid" userId="50b75335-716a-44d6-b9ac-66f8339b3170" providerId="ADAL" clId="{917109D3-F9F1-4736-A191-475124C48062}" dt="2023-06-28T01:21:42.591" v="27559" actId="20577"/>
          <ac:spMkLst>
            <pc:docMk/>
            <pc:sldMk cId="1623872127" sldId="388"/>
            <ac:spMk id="2" creationId="{A0A2A040-BF25-2F1D-C4B8-513A2E36DE7F}"/>
          </ac:spMkLst>
        </pc:spChg>
        <pc:spChg chg="mod">
          <ac:chgData name="Lamsal, Sid" userId="50b75335-716a-44d6-b9ac-66f8339b3170" providerId="ADAL" clId="{917109D3-F9F1-4736-A191-475124C48062}" dt="2023-06-28T01:24:43.089" v="27587" actId="20577"/>
          <ac:spMkLst>
            <pc:docMk/>
            <pc:sldMk cId="1623872127" sldId="388"/>
            <ac:spMk id="3" creationId="{AD4E8E00-1B3E-526A-E903-7E041306D67A}"/>
          </ac:spMkLst>
        </pc:spChg>
        <pc:spChg chg="add mod">
          <ac:chgData name="Lamsal, Sid" userId="50b75335-716a-44d6-b9ac-66f8339b3170" providerId="ADAL" clId="{917109D3-F9F1-4736-A191-475124C48062}" dt="2023-06-28T01:20:58.877" v="27555" actId="20577"/>
          <ac:spMkLst>
            <pc:docMk/>
            <pc:sldMk cId="1623872127" sldId="388"/>
            <ac:spMk id="8" creationId="{F1C1AF34-F22A-03D5-219D-F4126A9CF03C}"/>
          </ac:spMkLst>
        </pc:spChg>
        <pc:spChg chg="add mod">
          <ac:chgData name="Lamsal, Sid" userId="50b75335-716a-44d6-b9ac-66f8339b3170" providerId="ADAL" clId="{917109D3-F9F1-4736-A191-475124C48062}" dt="2023-06-28T01:24:55.320" v="27604" actId="1076"/>
          <ac:spMkLst>
            <pc:docMk/>
            <pc:sldMk cId="1623872127" sldId="388"/>
            <ac:spMk id="9" creationId="{C58CC267-31A5-4BCF-1F5F-82581496B41E}"/>
          </ac:spMkLst>
        </pc:spChg>
        <pc:picChg chg="add mod">
          <ac:chgData name="Lamsal, Sid" userId="50b75335-716a-44d6-b9ac-66f8339b3170" providerId="ADAL" clId="{917109D3-F9F1-4736-A191-475124C48062}" dt="2023-06-28T01:01:50.310" v="27546" actId="1076"/>
          <ac:picMkLst>
            <pc:docMk/>
            <pc:sldMk cId="1623872127" sldId="388"/>
            <ac:picMk id="5" creationId="{3EF3D75A-8EAE-365D-9095-45CDA1219859}"/>
          </ac:picMkLst>
        </pc:picChg>
        <pc:picChg chg="add mod">
          <ac:chgData name="Lamsal, Sid" userId="50b75335-716a-44d6-b9ac-66f8339b3170" providerId="ADAL" clId="{917109D3-F9F1-4736-A191-475124C48062}" dt="2023-06-28T01:20:52.594" v="27551" actId="1076"/>
          <ac:picMkLst>
            <pc:docMk/>
            <pc:sldMk cId="1623872127" sldId="388"/>
            <ac:picMk id="7" creationId="{1A674294-4F37-4A72-2639-62676132578A}"/>
          </ac:picMkLst>
        </pc:picChg>
      </pc:sldChg>
      <pc:sldChg chg="add del">
        <pc:chgData name="Lamsal, Sid" userId="50b75335-716a-44d6-b9ac-66f8339b3170" providerId="ADAL" clId="{917109D3-F9F1-4736-A191-475124C48062}" dt="2023-06-09T02:46:33.375" v="18474" actId="27028"/>
        <pc:sldMkLst>
          <pc:docMk/>
          <pc:sldMk cId="3036331858" sldId="388"/>
        </pc:sldMkLst>
      </pc:sldChg>
      <pc:sldChg chg="addSp delSp modSp new mod setBg delDesignElem chgLayout">
        <pc:chgData name="Lamsal, Sid" userId="50b75335-716a-44d6-b9ac-66f8339b3170" providerId="ADAL" clId="{917109D3-F9F1-4736-A191-475124C48062}" dt="2023-06-29T03:38:29.845" v="28948" actId="26606"/>
        <pc:sldMkLst>
          <pc:docMk/>
          <pc:sldMk cId="2070973318" sldId="389"/>
        </pc:sldMkLst>
        <pc:spChg chg="mod ord">
          <ac:chgData name="Lamsal, Sid" userId="50b75335-716a-44d6-b9ac-66f8339b3170" providerId="ADAL" clId="{917109D3-F9F1-4736-A191-475124C48062}" dt="2023-06-29T03:38:29.845" v="28948" actId="26606"/>
          <ac:spMkLst>
            <pc:docMk/>
            <pc:sldMk cId="2070973318" sldId="389"/>
            <ac:spMk id="2" creationId="{303CEA3A-7895-2CA0-A0A2-1555B7757706}"/>
          </ac:spMkLst>
        </pc:spChg>
        <pc:spChg chg="mod ord">
          <ac:chgData name="Lamsal, Sid" userId="50b75335-716a-44d6-b9ac-66f8339b3170" providerId="ADAL" clId="{917109D3-F9F1-4736-A191-475124C48062}" dt="2023-06-29T03:38:29.845" v="28948" actId="26606"/>
          <ac:spMkLst>
            <pc:docMk/>
            <pc:sldMk cId="2070973318" sldId="389"/>
            <ac:spMk id="3" creationId="{10952816-29E7-ABBE-7B3D-36200F6B64CB}"/>
          </ac:spMkLst>
        </pc:spChg>
        <pc:spChg chg="add del">
          <ac:chgData name="Lamsal, Sid" userId="50b75335-716a-44d6-b9ac-66f8339b3170" providerId="ADAL" clId="{917109D3-F9F1-4736-A191-475124C48062}" dt="2023-06-29T01:28:25.253" v="28591" actId="700"/>
          <ac:spMkLst>
            <pc:docMk/>
            <pc:sldMk cId="2070973318" sldId="389"/>
            <ac:spMk id="10" creationId="{08CB54FC-0B2A-4107-9A70-958B90B76585}"/>
          </ac:spMkLst>
        </pc:spChg>
        <pc:spChg chg="add">
          <ac:chgData name="Lamsal, Sid" userId="50b75335-716a-44d6-b9ac-66f8339b3170" providerId="ADAL" clId="{917109D3-F9F1-4736-A191-475124C48062}" dt="2023-06-29T03:38:29.845" v="28948" actId="26606"/>
          <ac:spMkLst>
            <pc:docMk/>
            <pc:sldMk cId="2070973318" sldId="389"/>
            <ac:spMk id="11" creationId="{873ECEC8-0F24-45B8-950F-35FC94BCEAC8}"/>
          </ac:spMkLst>
        </pc:spChg>
        <pc:spChg chg="add del">
          <ac:chgData name="Lamsal, Sid" userId="50b75335-716a-44d6-b9ac-66f8339b3170" providerId="ADAL" clId="{917109D3-F9F1-4736-A191-475124C48062}" dt="2023-06-29T01:28:25.253" v="28591" actId="700"/>
          <ac:spMkLst>
            <pc:docMk/>
            <pc:sldMk cId="2070973318" sldId="389"/>
            <ac:spMk id="14" creationId="{9AA76026-5689-4584-8D93-D71D739E61B5}"/>
          </ac:spMkLst>
        </pc:spChg>
        <pc:spChg chg="add">
          <ac:chgData name="Lamsal, Sid" userId="50b75335-716a-44d6-b9ac-66f8339b3170" providerId="ADAL" clId="{917109D3-F9F1-4736-A191-475124C48062}" dt="2023-06-29T03:38:29.845" v="28948" actId="26606"/>
          <ac:spMkLst>
            <pc:docMk/>
            <pc:sldMk cId="2070973318" sldId="389"/>
            <ac:spMk id="15" creationId="{8B53612E-ADB2-4457-9688-89506397AF28}"/>
          </ac:spMkLst>
        </pc:spChg>
        <pc:picChg chg="add del mod">
          <ac:chgData name="Lamsal, Sid" userId="50b75335-716a-44d6-b9ac-66f8339b3170" providerId="ADAL" clId="{917109D3-F9F1-4736-A191-475124C48062}" dt="2023-06-29T01:28:14.804" v="28590" actId="478"/>
          <ac:picMkLst>
            <pc:docMk/>
            <pc:sldMk cId="2070973318" sldId="389"/>
            <ac:picMk id="5" creationId="{569B9BE8-6E09-FB8D-FBCD-2CFB252979D8}"/>
          </ac:picMkLst>
        </pc:picChg>
        <pc:picChg chg="add mod">
          <ac:chgData name="Lamsal, Sid" userId="50b75335-716a-44d6-b9ac-66f8339b3170" providerId="ADAL" clId="{917109D3-F9F1-4736-A191-475124C48062}" dt="2023-06-29T03:38:29.845" v="28948" actId="26606"/>
          <ac:picMkLst>
            <pc:docMk/>
            <pc:sldMk cId="2070973318" sldId="389"/>
            <ac:picMk id="6" creationId="{3553C4A5-AA75-AA64-0813-313F060B5D01}"/>
          </ac:picMkLst>
        </pc:picChg>
        <pc:cxnChg chg="add del">
          <ac:chgData name="Lamsal, Sid" userId="50b75335-716a-44d6-b9ac-66f8339b3170" providerId="ADAL" clId="{917109D3-F9F1-4736-A191-475124C48062}" dt="2023-06-29T01:28:25.253" v="28591" actId="700"/>
          <ac:cxnSpMkLst>
            <pc:docMk/>
            <pc:sldMk cId="2070973318" sldId="389"/>
            <ac:cxnSpMk id="12" creationId="{7855A9B5-1710-4B19-B0F1-CDFDD4ED5B7E}"/>
          </ac:cxnSpMkLst>
        </pc:cxnChg>
        <pc:cxnChg chg="add">
          <ac:chgData name="Lamsal, Sid" userId="50b75335-716a-44d6-b9ac-66f8339b3170" providerId="ADAL" clId="{917109D3-F9F1-4736-A191-475124C48062}" dt="2023-06-29T03:38:29.845" v="28948" actId="26606"/>
          <ac:cxnSpMkLst>
            <pc:docMk/>
            <pc:sldMk cId="2070973318" sldId="389"/>
            <ac:cxnSpMk id="13" creationId="{89EB8C68-FF1B-4849-867B-32D29B19F102}"/>
          </ac:cxnSpMkLst>
        </pc:cxnChg>
      </pc:sldChg>
      <pc:sldChg chg="add del">
        <pc:chgData name="Lamsal, Sid" userId="50b75335-716a-44d6-b9ac-66f8339b3170" providerId="ADAL" clId="{917109D3-F9F1-4736-A191-475124C48062}" dt="2023-06-09T02:46:33.375" v="18474" actId="27028"/>
        <pc:sldMkLst>
          <pc:docMk/>
          <pc:sldMk cId="3491702869" sldId="389"/>
        </pc:sldMkLst>
      </pc:sldChg>
      <pc:sldChg chg="modSp new mod">
        <pc:chgData name="Lamsal, Sid" userId="50b75335-716a-44d6-b9ac-66f8339b3170" providerId="ADAL" clId="{917109D3-F9F1-4736-A191-475124C48062}" dt="2023-06-21T23:49:32.463" v="26288" actId="20577"/>
        <pc:sldMkLst>
          <pc:docMk/>
          <pc:sldMk cId="1306812926" sldId="390"/>
        </pc:sldMkLst>
        <pc:spChg chg="mod">
          <ac:chgData name="Lamsal, Sid" userId="50b75335-716a-44d6-b9ac-66f8339b3170" providerId="ADAL" clId="{917109D3-F9F1-4736-A191-475124C48062}" dt="2023-06-21T23:25:05.971" v="25279" actId="20577"/>
          <ac:spMkLst>
            <pc:docMk/>
            <pc:sldMk cId="1306812926" sldId="390"/>
            <ac:spMk id="2" creationId="{86EF1B2B-A689-F724-7F45-1A5FD1B3F5E2}"/>
          </ac:spMkLst>
        </pc:spChg>
        <pc:spChg chg="mod">
          <ac:chgData name="Lamsal, Sid" userId="50b75335-716a-44d6-b9ac-66f8339b3170" providerId="ADAL" clId="{917109D3-F9F1-4736-A191-475124C48062}" dt="2023-06-21T23:49:32.463" v="26288" actId="20577"/>
          <ac:spMkLst>
            <pc:docMk/>
            <pc:sldMk cId="1306812926" sldId="390"/>
            <ac:spMk id="3" creationId="{F1F8FB8B-58C3-0B89-843B-94BE39C10502}"/>
          </ac:spMkLst>
        </pc:spChg>
      </pc:sldChg>
      <pc:sldChg chg="add del">
        <pc:chgData name="Lamsal, Sid" userId="50b75335-716a-44d6-b9ac-66f8339b3170" providerId="ADAL" clId="{917109D3-F9F1-4736-A191-475124C48062}" dt="2023-06-09T02:46:33.375" v="18474" actId="27028"/>
        <pc:sldMkLst>
          <pc:docMk/>
          <pc:sldMk cId="3695534221" sldId="390"/>
        </pc:sldMkLst>
      </pc:sldChg>
      <pc:sldChg chg="add del">
        <pc:chgData name="Lamsal, Sid" userId="50b75335-716a-44d6-b9ac-66f8339b3170" providerId="ADAL" clId="{917109D3-F9F1-4736-A191-475124C48062}" dt="2023-06-09T02:46:33.375" v="18474" actId="27028"/>
        <pc:sldMkLst>
          <pc:docMk/>
          <pc:sldMk cId="1427395653" sldId="391"/>
        </pc:sldMkLst>
      </pc:sldChg>
      <pc:sldChg chg="addSp modSp new mod">
        <pc:chgData name="Lamsal, Sid" userId="50b75335-716a-44d6-b9ac-66f8339b3170" providerId="ADAL" clId="{917109D3-F9F1-4736-A191-475124C48062}" dt="2023-06-23T01:43:53.245" v="26953" actId="20577"/>
        <pc:sldMkLst>
          <pc:docMk/>
          <pc:sldMk cId="3189807689" sldId="391"/>
        </pc:sldMkLst>
        <pc:spChg chg="mod">
          <ac:chgData name="Lamsal, Sid" userId="50b75335-716a-44d6-b9ac-66f8339b3170" providerId="ADAL" clId="{917109D3-F9F1-4736-A191-475124C48062}" dt="2023-06-22T01:57:41.188" v="26485" actId="20577"/>
          <ac:spMkLst>
            <pc:docMk/>
            <pc:sldMk cId="3189807689" sldId="391"/>
            <ac:spMk id="2" creationId="{2D7132EE-BEB8-7F29-E089-C484EA13AC87}"/>
          </ac:spMkLst>
        </pc:spChg>
        <pc:spChg chg="mod">
          <ac:chgData name="Lamsal, Sid" userId="50b75335-716a-44d6-b9ac-66f8339b3170" providerId="ADAL" clId="{917109D3-F9F1-4736-A191-475124C48062}" dt="2023-06-23T01:43:53.245" v="26953" actId="20577"/>
          <ac:spMkLst>
            <pc:docMk/>
            <pc:sldMk cId="3189807689" sldId="391"/>
            <ac:spMk id="3" creationId="{4369411B-438F-7E91-F7DD-F2E5074F6CA8}"/>
          </ac:spMkLst>
        </pc:spChg>
        <pc:spChg chg="add mod">
          <ac:chgData name="Lamsal, Sid" userId="50b75335-716a-44d6-b9ac-66f8339b3170" providerId="ADAL" clId="{917109D3-F9F1-4736-A191-475124C48062}" dt="2023-06-23T01:40:28.556" v="26947" actId="1076"/>
          <ac:spMkLst>
            <pc:docMk/>
            <pc:sldMk cId="3189807689" sldId="391"/>
            <ac:spMk id="5" creationId="{95A8CF5E-8A39-FA7B-7484-E33FA2B5137C}"/>
          </ac:spMkLst>
        </pc:spChg>
      </pc:sldChg>
      <pc:sldChg chg="add del">
        <pc:chgData name="Lamsal, Sid" userId="50b75335-716a-44d6-b9ac-66f8339b3170" providerId="ADAL" clId="{917109D3-F9F1-4736-A191-475124C48062}" dt="2023-06-09T02:46:33.375" v="18474" actId="27028"/>
        <pc:sldMkLst>
          <pc:docMk/>
          <pc:sldMk cId="2709271564" sldId="392"/>
        </pc:sldMkLst>
      </pc:sldChg>
      <pc:sldChg chg="addSp delSp modSp add mod">
        <pc:chgData name="Lamsal, Sid" userId="50b75335-716a-44d6-b9ac-66f8339b3170" providerId="ADAL" clId="{917109D3-F9F1-4736-A191-475124C48062}" dt="2023-06-23T00:56:02.991" v="26870" actId="1076"/>
        <pc:sldMkLst>
          <pc:docMk/>
          <pc:sldMk cId="2750180740" sldId="392"/>
        </pc:sldMkLst>
        <pc:graphicFrameChg chg="modGraphic">
          <ac:chgData name="Lamsal, Sid" userId="50b75335-716a-44d6-b9ac-66f8339b3170" providerId="ADAL" clId="{917109D3-F9F1-4736-A191-475124C48062}" dt="2023-06-22T03:06:09.531" v="26685" actId="20577"/>
          <ac:graphicFrameMkLst>
            <pc:docMk/>
            <pc:sldMk cId="2750180740" sldId="392"/>
            <ac:graphicFrameMk id="4" creationId="{BA6F94C9-5F05-ECA5-A65B-B99EB67B25EB}"/>
          </ac:graphicFrameMkLst>
        </pc:graphicFrameChg>
        <pc:picChg chg="add mod">
          <ac:chgData name="Lamsal, Sid" userId="50b75335-716a-44d6-b9ac-66f8339b3170" providerId="ADAL" clId="{917109D3-F9F1-4736-A191-475124C48062}" dt="2023-06-23T00:45:42.500" v="26838" actId="1076"/>
          <ac:picMkLst>
            <pc:docMk/>
            <pc:sldMk cId="2750180740" sldId="392"/>
            <ac:picMk id="3" creationId="{4BB2430A-5D6B-AD9A-5908-607A409DD895}"/>
          </ac:picMkLst>
        </pc:picChg>
        <pc:picChg chg="add mod">
          <ac:chgData name="Lamsal, Sid" userId="50b75335-716a-44d6-b9ac-66f8339b3170" providerId="ADAL" clId="{917109D3-F9F1-4736-A191-475124C48062}" dt="2023-06-23T00:46:07.440" v="26841" actId="1076"/>
          <ac:picMkLst>
            <pc:docMk/>
            <pc:sldMk cId="2750180740" sldId="392"/>
            <ac:picMk id="6" creationId="{6C9C30CC-AB26-3D62-BE49-4F7DEFF86536}"/>
          </ac:picMkLst>
        </pc:picChg>
        <pc:picChg chg="add mod">
          <ac:chgData name="Lamsal, Sid" userId="50b75335-716a-44d6-b9ac-66f8339b3170" providerId="ADAL" clId="{917109D3-F9F1-4736-A191-475124C48062}" dt="2023-06-23T00:46:26.198" v="26843" actId="1076"/>
          <ac:picMkLst>
            <pc:docMk/>
            <pc:sldMk cId="2750180740" sldId="392"/>
            <ac:picMk id="8" creationId="{68E721C0-AA85-1C25-3672-0E64A3EFED48}"/>
          </ac:picMkLst>
        </pc:picChg>
        <pc:picChg chg="add mod">
          <ac:chgData name="Lamsal, Sid" userId="50b75335-716a-44d6-b9ac-66f8339b3170" providerId="ADAL" clId="{917109D3-F9F1-4736-A191-475124C48062}" dt="2023-06-23T00:46:42.016" v="26845" actId="1076"/>
          <ac:picMkLst>
            <pc:docMk/>
            <pc:sldMk cId="2750180740" sldId="392"/>
            <ac:picMk id="10" creationId="{96CF68F5-8098-8A8B-2182-F99F277CBD8A}"/>
          </ac:picMkLst>
        </pc:picChg>
        <pc:picChg chg="add mod">
          <ac:chgData name="Lamsal, Sid" userId="50b75335-716a-44d6-b9ac-66f8339b3170" providerId="ADAL" clId="{917109D3-F9F1-4736-A191-475124C48062}" dt="2023-06-23T00:49:17.027" v="26849" actId="1076"/>
          <ac:picMkLst>
            <pc:docMk/>
            <pc:sldMk cId="2750180740" sldId="392"/>
            <ac:picMk id="12" creationId="{3DDE0470-9BF4-F6CA-623F-8B9C7E7B29F8}"/>
          </ac:picMkLst>
        </pc:picChg>
        <pc:picChg chg="add mod">
          <ac:chgData name="Lamsal, Sid" userId="50b75335-716a-44d6-b9ac-66f8339b3170" providerId="ADAL" clId="{917109D3-F9F1-4736-A191-475124C48062}" dt="2023-06-23T00:49:43.933" v="26854" actId="1076"/>
          <ac:picMkLst>
            <pc:docMk/>
            <pc:sldMk cId="2750180740" sldId="392"/>
            <ac:picMk id="14" creationId="{52655304-3AFF-DB79-B5B3-C16FA37FB845}"/>
          </ac:picMkLst>
        </pc:picChg>
        <pc:picChg chg="add mod">
          <ac:chgData name="Lamsal, Sid" userId="50b75335-716a-44d6-b9ac-66f8339b3170" providerId="ADAL" clId="{917109D3-F9F1-4736-A191-475124C48062}" dt="2023-06-23T00:50:01.097" v="26856" actId="1076"/>
          <ac:picMkLst>
            <pc:docMk/>
            <pc:sldMk cId="2750180740" sldId="392"/>
            <ac:picMk id="16" creationId="{7795DF47-0947-20AB-498D-7F336730B69D}"/>
          </ac:picMkLst>
        </pc:picChg>
        <pc:picChg chg="add mod">
          <ac:chgData name="Lamsal, Sid" userId="50b75335-716a-44d6-b9ac-66f8339b3170" providerId="ADAL" clId="{917109D3-F9F1-4736-A191-475124C48062}" dt="2023-06-23T00:50:13.421" v="26858" actId="1076"/>
          <ac:picMkLst>
            <pc:docMk/>
            <pc:sldMk cId="2750180740" sldId="392"/>
            <ac:picMk id="18" creationId="{32E92134-61FB-0E13-620E-205083F7B118}"/>
          </ac:picMkLst>
        </pc:picChg>
        <pc:picChg chg="add mod">
          <ac:chgData name="Lamsal, Sid" userId="50b75335-716a-44d6-b9ac-66f8339b3170" providerId="ADAL" clId="{917109D3-F9F1-4736-A191-475124C48062}" dt="2023-06-23T00:55:24.570" v="26863" actId="1076"/>
          <ac:picMkLst>
            <pc:docMk/>
            <pc:sldMk cId="2750180740" sldId="392"/>
            <ac:picMk id="20" creationId="{C8A436FC-0F73-8EE0-636B-9FCB4C9EF19F}"/>
          </ac:picMkLst>
        </pc:picChg>
        <pc:picChg chg="add mod">
          <ac:chgData name="Lamsal, Sid" userId="50b75335-716a-44d6-b9ac-66f8339b3170" providerId="ADAL" clId="{917109D3-F9F1-4736-A191-475124C48062}" dt="2023-06-23T00:55:38.501" v="26866" actId="1076"/>
          <ac:picMkLst>
            <pc:docMk/>
            <pc:sldMk cId="2750180740" sldId="392"/>
            <ac:picMk id="22" creationId="{B9B41796-415D-A78D-F1BC-86ED51F42CF9}"/>
          </ac:picMkLst>
        </pc:picChg>
        <pc:picChg chg="add mod">
          <ac:chgData name="Lamsal, Sid" userId="50b75335-716a-44d6-b9ac-66f8339b3170" providerId="ADAL" clId="{917109D3-F9F1-4736-A191-475124C48062}" dt="2023-06-23T00:55:52.458" v="26868" actId="1076"/>
          <ac:picMkLst>
            <pc:docMk/>
            <pc:sldMk cId="2750180740" sldId="392"/>
            <ac:picMk id="24" creationId="{F824AC8A-4BE0-107A-30D4-EA3F3B2A992B}"/>
          </ac:picMkLst>
        </pc:picChg>
        <pc:picChg chg="add mod">
          <ac:chgData name="Lamsal, Sid" userId="50b75335-716a-44d6-b9ac-66f8339b3170" providerId="ADAL" clId="{917109D3-F9F1-4736-A191-475124C48062}" dt="2023-06-23T00:56:02.991" v="26870" actId="1076"/>
          <ac:picMkLst>
            <pc:docMk/>
            <pc:sldMk cId="2750180740" sldId="392"/>
            <ac:picMk id="26" creationId="{342E6BC7-40ED-610E-375F-DA74A0B01493}"/>
          </ac:picMkLst>
        </pc:picChg>
        <pc:picChg chg="del">
          <ac:chgData name="Lamsal, Sid" userId="50b75335-716a-44d6-b9ac-66f8339b3170" providerId="ADAL" clId="{917109D3-F9F1-4736-A191-475124C48062}" dt="2023-06-22T03:04:51.980" v="26661" actId="478"/>
          <ac:picMkLst>
            <pc:docMk/>
            <pc:sldMk cId="2750180740" sldId="392"/>
            <ac:picMk id="34" creationId="{0EB65DD6-87F3-9053-0AEE-74B363A56FAB}"/>
          </ac:picMkLst>
        </pc:picChg>
        <pc:picChg chg="del">
          <ac:chgData name="Lamsal, Sid" userId="50b75335-716a-44d6-b9ac-66f8339b3170" providerId="ADAL" clId="{917109D3-F9F1-4736-A191-475124C48062}" dt="2023-06-22T03:04:52.490" v="26662" actId="478"/>
          <ac:picMkLst>
            <pc:docMk/>
            <pc:sldMk cId="2750180740" sldId="392"/>
            <ac:picMk id="36" creationId="{E33E407A-853C-60BC-6531-F4BCC384692A}"/>
          </ac:picMkLst>
        </pc:picChg>
        <pc:picChg chg="del">
          <ac:chgData name="Lamsal, Sid" userId="50b75335-716a-44d6-b9ac-66f8339b3170" providerId="ADAL" clId="{917109D3-F9F1-4736-A191-475124C48062}" dt="2023-06-22T03:04:50.529" v="26659" actId="478"/>
          <ac:picMkLst>
            <pc:docMk/>
            <pc:sldMk cId="2750180740" sldId="392"/>
            <ac:picMk id="38" creationId="{AA76D6E9-4F5F-6552-F988-24BA1DA57706}"/>
          </ac:picMkLst>
        </pc:picChg>
        <pc:picChg chg="del">
          <ac:chgData name="Lamsal, Sid" userId="50b75335-716a-44d6-b9ac-66f8339b3170" providerId="ADAL" clId="{917109D3-F9F1-4736-A191-475124C48062}" dt="2023-06-22T03:04:51.031" v="26660" actId="478"/>
          <ac:picMkLst>
            <pc:docMk/>
            <pc:sldMk cId="2750180740" sldId="392"/>
            <ac:picMk id="40" creationId="{CE955F93-23B4-2BE9-14B2-8A3AD4E60B72}"/>
          </ac:picMkLst>
        </pc:picChg>
      </pc:sldChg>
      <pc:sldChg chg="add del">
        <pc:chgData name="Lamsal, Sid" userId="50b75335-716a-44d6-b9ac-66f8339b3170" providerId="ADAL" clId="{917109D3-F9F1-4736-A191-475124C48062}" dt="2023-06-09T02:46:33.375" v="18474" actId="27028"/>
        <pc:sldMkLst>
          <pc:docMk/>
          <pc:sldMk cId="1695379638" sldId="393"/>
        </pc:sldMkLst>
      </pc:sldChg>
      <pc:sldChg chg="addSp modSp add mod">
        <pc:chgData name="Lamsal, Sid" userId="50b75335-716a-44d6-b9ac-66f8339b3170" providerId="ADAL" clId="{917109D3-F9F1-4736-A191-475124C48062}" dt="2023-06-23T01:37:46.439" v="26909" actId="1076"/>
        <pc:sldMkLst>
          <pc:docMk/>
          <pc:sldMk cId="3870897768" sldId="393"/>
        </pc:sldMkLst>
        <pc:graphicFrameChg chg="mod modGraphic">
          <ac:chgData name="Lamsal, Sid" userId="50b75335-716a-44d6-b9ac-66f8339b3170" providerId="ADAL" clId="{917109D3-F9F1-4736-A191-475124C48062}" dt="2023-06-22T03:06:49.315" v="26748" actId="20577"/>
          <ac:graphicFrameMkLst>
            <pc:docMk/>
            <pc:sldMk cId="3870897768" sldId="393"/>
            <ac:graphicFrameMk id="4" creationId="{BA6F94C9-5F05-ECA5-A65B-B99EB67B25EB}"/>
          </ac:graphicFrameMkLst>
        </pc:graphicFrameChg>
        <pc:picChg chg="add mod">
          <ac:chgData name="Lamsal, Sid" userId="50b75335-716a-44d6-b9ac-66f8339b3170" providerId="ADAL" clId="{917109D3-F9F1-4736-A191-475124C48062}" dt="2023-06-23T00:57:19.918" v="26875" actId="1076"/>
          <ac:picMkLst>
            <pc:docMk/>
            <pc:sldMk cId="3870897768" sldId="393"/>
            <ac:picMk id="3" creationId="{744587E5-7870-49DF-5956-69326CF33BEB}"/>
          </ac:picMkLst>
        </pc:picChg>
        <pc:picChg chg="add mod">
          <ac:chgData name="Lamsal, Sid" userId="50b75335-716a-44d6-b9ac-66f8339b3170" providerId="ADAL" clId="{917109D3-F9F1-4736-A191-475124C48062}" dt="2023-06-23T01:01:25.368" v="26878" actId="1076"/>
          <ac:picMkLst>
            <pc:docMk/>
            <pc:sldMk cId="3870897768" sldId="393"/>
            <ac:picMk id="6" creationId="{91DB14C2-52C3-CA1E-3B1F-A92EF0B6E083}"/>
          </ac:picMkLst>
        </pc:picChg>
        <pc:picChg chg="add mod">
          <ac:chgData name="Lamsal, Sid" userId="50b75335-716a-44d6-b9ac-66f8339b3170" providerId="ADAL" clId="{917109D3-F9F1-4736-A191-475124C48062}" dt="2023-06-23T01:01:37.893" v="26880" actId="1076"/>
          <ac:picMkLst>
            <pc:docMk/>
            <pc:sldMk cId="3870897768" sldId="393"/>
            <ac:picMk id="8" creationId="{BC359904-0700-FEA5-AD72-BDACF673EE79}"/>
          </ac:picMkLst>
        </pc:picChg>
        <pc:picChg chg="add mod">
          <ac:chgData name="Lamsal, Sid" userId="50b75335-716a-44d6-b9ac-66f8339b3170" providerId="ADAL" clId="{917109D3-F9F1-4736-A191-475124C48062}" dt="2023-06-23T01:01:49.332" v="26882" actId="1076"/>
          <ac:picMkLst>
            <pc:docMk/>
            <pc:sldMk cId="3870897768" sldId="393"/>
            <ac:picMk id="10" creationId="{F9D754A4-95EA-EB72-8714-E5CDBD0A0C26}"/>
          </ac:picMkLst>
        </pc:picChg>
        <pc:picChg chg="add mod">
          <ac:chgData name="Lamsal, Sid" userId="50b75335-716a-44d6-b9ac-66f8339b3170" providerId="ADAL" clId="{917109D3-F9F1-4736-A191-475124C48062}" dt="2023-06-23T01:26:47.004" v="26887" actId="1076"/>
          <ac:picMkLst>
            <pc:docMk/>
            <pc:sldMk cId="3870897768" sldId="393"/>
            <ac:picMk id="12" creationId="{EFC611F1-63B6-A9B8-7710-B1CC20A0ACF9}"/>
          </ac:picMkLst>
        </pc:picChg>
        <pc:picChg chg="add mod">
          <ac:chgData name="Lamsal, Sid" userId="50b75335-716a-44d6-b9ac-66f8339b3170" providerId="ADAL" clId="{917109D3-F9F1-4736-A191-475124C48062}" dt="2023-06-23T01:28:02.807" v="26892" actId="1076"/>
          <ac:picMkLst>
            <pc:docMk/>
            <pc:sldMk cId="3870897768" sldId="393"/>
            <ac:picMk id="14" creationId="{D4ED718B-B1FD-74B9-1174-249F679BB542}"/>
          </ac:picMkLst>
        </pc:picChg>
        <pc:picChg chg="add mod">
          <ac:chgData name="Lamsal, Sid" userId="50b75335-716a-44d6-b9ac-66f8339b3170" providerId="ADAL" clId="{917109D3-F9F1-4736-A191-475124C48062}" dt="2023-06-23T01:28:19.579" v="26894" actId="1076"/>
          <ac:picMkLst>
            <pc:docMk/>
            <pc:sldMk cId="3870897768" sldId="393"/>
            <ac:picMk id="16" creationId="{C217DCAF-F18D-4EC5-7E5C-63DA52BD9609}"/>
          </ac:picMkLst>
        </pc:picChg>
        <pc:picChg chg="add mod">
          <ac:chgData name="Lamsal, Sid" userId="50b75335-716a-44d6-b9ac-66f8339b3170" providerId="ADAL" clId="{917109D3-F9F1-4736-A191-475124C48062}" dt="2023-06-23T01:28:31.959" v="26896" actId="1076"/>
          <ac:picMkLst>
            <pc:docMk/>
            <pc:sldMk cId="3870897768" sldId="393"/>
            <ac:picMk id="18" creationId="{8843EBEE-F085-14A3-78D3-4310B0C15BC0}"/>
          </ac:picMkLst>
        </pc:picChg>
        <pc:picChg chg="add mod">
          <ac:chgData name="Lamsal, Sid" userId="50b75335-716a-44d6-b9ac-66f8339b3170" providerId="ADAL" clId="{917109D3-F9F1-4736-A191-475124C48062}" dt="2023-06-23T01:36:57.967" v="26899" actId="1076"/>
          <ac:picMkLst>
            <pc:docMk/>
            <pc:sldMk cId="3870897768" sldId="393"/>
            <ac:picMk id="20" creationId="{CF00CA9F-CB34-5865-C734-0FB9BA094FD8}"/>
          </ac:picMkLst>
        </pc:picChg>
        <pc:picChg chg="add mod">
          <ac:chgData name="Lamsal, Sid" userId="50b75335-716a-44d6-b9ac-66f8339b3170" providerId="ADAL" clId="{917109D3-F9F1-4736-A191-475124C48062}" dt="2023-06-23T01:37:19.169" v="26905" actId="1076"/>
          <ac:picMkLst>
            <pc:docMk/>
            <pc:sldMk cId="3870897768" sldId="393"/>
            <ac:picMk id="22" creationId="{E4417E3F-7E66-5224-09AA-F3B7DFF416A8}"/>
          </ac:picMkLst>
        </pc:picChg>
        <pc:picChg chg="add mod">
          <ac:chgData name="Lamsal, Sid" userId="50b75335-716a-44d6-b9ac-66f8339b3170" providerId="ADAL" clId="{917109D3-F9F1-4736-A191-475124C48062}" dt="2023-06-23T01:37:32.659" v="26907" actId="1076"/>
          <ac:picMkLst>
            <pc:docMk/>
            <pc:sldMk cId="3870897768" sldId="393"/>
            <ac:picMk id="24" creationId="{9E4E316F-5A7D-44FB-6A3B-F965E15A3811}"/>
          </ac:picMkLst>
        </pc:picChg>
        <pc:picChg chg="add mod">
          <ac:chgData name="Lamsal, Sid" userId="50b75335-716a-44d6-b9ac-66f8339b3170" providerId="ADAL" clId="{917109D3-F9F1-4736-A191-475124C48062}" dt="2023-06-23T01:37:46.439" v="26909" actId="1076"/>
          <ac:picMkLst>
            <pc:docMk/>
            <pc:sldMk cId="3870897768" sldId="393"/>
            <ac:picMk id="26" creationId="{B022ABA2-9310-63C9-D398-75B4AB7319E5}"/>
          </ac:picMkLst>
        </pc:picChg>
      </pc:sldChg>
      <pc:sldChg chg="addSp delSp modSp add mod">
        <pc:chgData name="Lamsal, Sid" userId="50b75335-716a-44d6-b9ac-66f8339b3170" providerId="ADAL" clId="{917109D3-F9F1-4736-A191-475124C48062}" dt="2023-06-28T01:25:35.286" v="27608" actId="1076"/>
        <pc:sldMkLst>
          <pc:docMk/>
          <pc:sldMk cId="1878575612" sldId="394"/>
        </pc:sldMkLst>
        <pc:spChg chg="mod">
          <ac:chgData name="Lamsal, Sid" userId="50b75335-716a-44d6-b9ac-66f8339b3170" providerId="ADAL" clId="{917109D3-F9F1-4736-A191-475124C48062}" dt="2023-06-28T01:21:49.011" v="27567" actId="20577"/>
          <ac:spMkLst>
            <pc:docMk/>
            <pc:sldMk cId="1878575612" sldId="394"/>
            <ac:spMk id="2" creationId="{A0A2A040-BF25-2F1D-C4B8-513A2E36DE7F}"/>
          </ac:spMkLst>
        </pc:spChg>
        <pc:spChg chg="add mod">
          <ac:chgData name="Lamsal, Sid" userId="50b75335-716a-44d6-b9ac-66f8339b3170" providerId="ADAL" clId="{917109D3-F9F1-4736-A191-475124C48062}" dt="2023-06-28T01:25:12.237" v="27606" actId="1076"/>
          <ac:spMkLst>
            <pc:docMk/>
            <pc:sldMk cId="1878575612" sldId="394"/>
            <ac:spMk id="11" creationId="{F8811A32-D9C1-0E22-AE35-70A89E65A53E}"/>
          </ac:spMkLst>
        </pc:spChg>
        <pc:picChg chg="del">
          <ac:chgData name="Lamsal, Sid" userId="50b75335-716a-44d6-b9ac-66f8339b3170" providerId="ADAL" clId="{917109D3-F9F1-4736-A191-475124C48062}" dt="2023-06-28T01:23:40.639" v="27568" actId="478"/>
          <ac:picMkLst>
            <pc:docMk/>
            <pc:sldMk cId="1878575612" sldId="394"/>
            <ac:picMk id="5" creationId="{3EF3D75A-8EAE-365D-9095-45CDA1219859}"/>
          </ac:picMkLst>
        </pc:picChg>
        <pc:picChg chg="add mod">
          <ac:chgData name="Lamsal, Sid" userId="50b75335-716a-44d6-b9ac-66f8339b3170" providerId="ADAL" clId="{917109D3-F9F1-4736-A191-475124C48062}" dt="2023-06-28T01:23:44.971" v="27572" actId="1076"/>
          <ac:picMkLst>
            <pc:docMk/>
            <pc:sldMk cId="1878575612" sldId="394"/>
            <ac:picMk id="6" creationId="{F16AADA3-0850-4843-4B4E-EF8EF40DDB57}"/>
          </ac:picMkLst>
        </pc:picChg>
        <pc:picChg chg="del">
          <ac:chgData name="Lamsal, Sid" userId="50b75335-716a-44d6-b9ac-66f8339b3170" providerId="ADAL" clId="{917109D3-F9F1-4736-A191-475124C48062}" dt="2023-06-28T01:24:32.392" v="27573" actId="478"/>
          <ac:picMkLst>
            <pc:docMk/>
            <pc:sldMk cId="1878575612" sldId="394"/>
            <ac:picMk id="7" creationId="{1A674294-4F37-4A72-2639-62676132578A}"/>
          </ac:picMkLst>
        </pc:picChg>
        <pc:picChg chg="add mod">
          <ac:chgData name="Lamsal, Sid" userId="50b75335-716a-44d6-b9ac-66f8339b3170" providerId="ADAL" clId="{917109D3-F9F1-4736-A191-475124C48062}" dt="2023-06-28T01:25:35.286" v="27608" actId="1076"/>
          <ac:picMkLst>
            <pc:docMk/>
            <pc:sldMk cId="1878575612" sldId="394"/>
            <ac:picMk id="10" creationId="{CE8A6F1F-D4EF-1BD6-4951-C4DE09920517}"/>
          </ac:picMkLst>
        </pc:picChg>
      </pc:sldChg>
      <pc:sldChg chg="add del">
        <pc:chgData name="Lamsal, Sid" userId="50b75335-716a-44d6-b9ac-66f8339b3170" providerId="ADAL" clId="{917109D3-F9F1-4736-A191-475124C48062}" dt="2023-06-09T02:46:33.375" v="18474" actId="27028"/>
        <pc:sldMkLst>
          <pc:docMk/>
          <pc:sldMk cId="2888646255" sldId="394"/>
        </pc:sldMkLst>
      </pc:sldChg>
      <pc:sldChg chg="add del">
        <pc:chgData name="Lamsal, Sid" userId="50b75335-716a-44d6-b9ac-66f8339b3170" providerId="ADAL" clId="{917109D3-F9F1-4736-A191-475124C48062}" dt="2023-06-09T02:46:33.375" v="18474" actId="27028"/>
        <pc:sldMkLst>
          <pc:docMk/>
          <pc:sldMk cId="84693430" sldId="395"/>
        </pc:sldMkLst>
      </pc:sldChg>
      <pc:sldChg chg="modSp new mod">
        <pc:chgData name="Lamsal, Sid" userId="50b75335-716a-44d6-b9ac-66f8339b3170" providerId="ADAL" clId="{917109D3-F9F1-4736-A191-475124C48062}" dt="2023-06-29T01:28:11.978" v="28589" actId="20577"/>
        <pc:sldMkLst>
          <pc:docMk/>
          <pc:sldMk cId="4115102601" sldId="395"/>
        </pc:sldMkLst>
        <pc:spChg chg="mod">
          <ac:chgData name="Lamsal, Sid" userId="50b75335-716a-44d6-b9ac-66f8339b3170" providerId="ADAL" clId="{917109D3-F9F1-4736-A191-475124C48062}" dt="2023-06-29T01:28:11.978" v="28589" actId="20577"/>
          <ac:spMkLst>
            <pc:docMk/>
            <pc:sldMk cId="4115102601" sldId="395"/>
            <ac:spMk id="2" creationId="{D0734C20-3743-EFD5-AA5F-3557570F7037}"/>
          </ac:spMkLst>
        </pc:spChg>
        <pc:spChg chg="mod">
          <ac:chgData name="Lamsal, Sid" userId="50b75335-716a-44d6-b9ac-66f8339b3170" providerId="ADAL" clId="{917109D3-F9F1-4736-A191-475124C48062}" dt="2023-06-28T02:58:56.219" v="28433" actId="313"/>
          <ac:spMkLst>
            <pc:docMk/>
            <pc:sldMk cId="4115102601" sldId="395"/>
            <ac:spMk id="3" creationId="{F7D73870-104D-B1C1-1B7F-66B7209F2EA8}"/>
          </ac:spMkLst>
        </pc:spChg>
      </pc:sldChg>
      <pc:sldChg chg="add del">
        <pc:chgData name="Lamsal, Sid" userId="50b75335-716a-44d6-b9ac-66f8339b3170" providerId="ADAL" clId="{917109D3-F9F1-4736-A191-475124C48062}" dt="2023-06-09T02:46:33.375" v="18474" actId="27028"/>
        <pc:sldMkLst>
          <pc:docMk/>
          <pc:sldMk cId="1909330873" sldId="396"/>
        </pc:sldMkLst>
      </pc:sldChg>
      <pc:sldChg chg="addSp modSp new mod setBg">
        <pc:chgData name="Lamsal, Sid" userId="50b75335-716a-44d6-b9ac-66f8339b3170" providerId="ADAL" clId="{917109D3-F9F1-4736-A191-475124C48062}" dt="2023-06-29T03:33:20.609" v="28820" actId="1076"/>
        <pc:sldMkLst>
          <pc:docMk/>
          <pc:sldMk cId="3536337492" sldId="396"/>
        </pc:sldMkLst>
        <pc:spChg chg="mod">
          <ac:chgData name="Lamsal, Sid" userId="50b75335-716a-44d6-b9ac-66f8339b3170" providerId="ADAL" clId="{917109D3-F9F1-4736-A191-475124C48062}" dt="2023-06-29T03:33:16.450" v="28818" actId="26606"/>
          <ac:spMkLst>
            <pc:docMk/>
            <pc:sldMk cId="3536337492" sldId="396"/>
            <ac:spMk id="2" creationId="{9393AA55-1E23-D67F-C12E-6297C5976613}"/>
          </ac:spMkLst>
        </pc:spChg>
        <pc:spChg chg="mod ord">
          <ac:chgData name="Lamsal, Sid" userId="50b75335-716a-44d6-b9ac-66f8339b3170" providerId="ADAL" clId="{917109D3-F9F1-4736-A191-475124C48062}" dt="2023-06-29T03:33:16.450" v="28818" actId="26606"/>
          <ac:spMkLst>
            <pc:docMk/>
            <pc:sldMk cId="3536337492" sldId="396"/>
            <ac:spMk id="3" creationId="{2A3CF457-07DA-9B3D-553E-F80C1AE10F9E}"/>
          </ac:spMkLst>
        </pc:spChg>
        <pc:spChg chg="add">
          <ac:chgData name="Lamsal, Sid" userId="50b75335-716a-44d6-b9ac-66f8339b3170" providerId="ADAL" clId="{917109D3-F9F1-4736-A191-475124C48062}" dt="2023-06-29T03:33:16.450" v="28818" actId="26606"/>
          <ac:spMkLst>
            <pc:docMk/>
            <pc:sldMk cId="3536337492" sldId="396"/>
            <ac:spMk id="10" creationId="{08CB54FC-0B2A-4107-9A70-958B90B76585}"/>
          </ac:spMkLst>
        </pc:spChg>
        <pc:spChg chg="add">
          <ac:chgData name="Lamsal, Sid" userId="50b75335-716a-44d6-b9ac-66f8339b3170" providerId="ADAL" clId="{917109D3-F9F1-4736-A191-475124C48062}" dt="2023-06-29T03:33:16.450" v="28818" actId="26606"/>
          <ac:spMkLst>
            <pc:docMk/>
            <pc:sldMk cId="3536337492" sldId="396"/>
            <ac:spMk id="14" creationId="{9AA76026-5689-4584-8D93-D71D739E61B5}"/>
          </ac:spMkLst>
        </pc:spChg>
        <pc:picChg chg="add mod">
          <ac:chgData name="Lamsal, Sid" userId="50b75335-716a-44d6-b9ac-66f8339b3170" providerId="ADAL" clId="{917109D3-F9F1-4736-A191-475124C48062}" dt="2023-06-29T03:33:20.609" v="28820" actId="1076"/>
          <ac:picMkLst>
            <pc:docMk/>
            <pc:sldMk cId="3536337492" sldId="396"/>
            <ac:picMk id="5" creationId="{95BC0288-E7EB-DA58-79E6-80F8D2F75683}"/>
          </ac:picMkLst>
        </pc:picChg>
        <pc:cxnChg chg="add">
          <ac:chgData name="Lamsal, Sid" userId="50b75335-716a-44d6-b9ac-66f8339b3170" providerId="ADAL" clId="{917109D3-F9F1-4736-A191-475124C48062}" dt="2023-06-29T03:33:16.450" v="28818" actId="26606"/>
          <ac:cxnSpMkLst>
            <pc:docMk/>
            <pc:sldMk cId="3536337492" sldId="396"/>
            <ac:cxnSpMk id="12" creationId="{7855A9B5-1710-4B19-B0F1-CDFDD4ED5B7E}"/>
          </ac:cxnSpMkLst>
        </pc:cxnChg>
      </pc:sldChg>
      <pc:sldChg chg="add del">
        <pc:chgData name="Lamsal, Sid" userId="50b75335-716a-44d6-b9ac-66f8339b3170" providerId="ADAL" clId="{917109D3-F9F1-4736-A191-475124C48062}" dt="2023-06-09T02:46:33.375" v="18474" actId="27028"/>
        <pc:sldMkLst>
          <pc:docMk/>
          <pc:sldMk cId="1313914627" sldId="397"/>
        </pc:sldMkLst>
      </pc:sldChg>
      <pc:sldChg chg="addSp delSp modSp new mod">
        <pc:chgData name="Lamsal, Sid" userId="50b75335-716a-44d6-b9ac-66f8339b3170" providerId="ADAL" clId="{917109D3-F9F1-4736-A191-475124C48062}" dt="2023-06-29T01:30:11.263" v="28767" actId="1076"/>
        <pc:sldMkLst>
          <pc:docMk/>
          <pc:sldMk cId="3585066893" sldId="397"/>
        </pc:sldMkLst>
        <pc:spChg chg="mod">
          <ac:chgData name="Lamsal, Sid" userId="50b75335-716a-44d6-b9ac-66f8339b3170" providerId="ADAL" clId="{917109D3-F9F1-4736-A191-475124C48062}" dt="2023-06-29T01:28:00.590" v="28588" actId="20577"/>
          <ac:spMkLst>
            <pc:docMk/>
            <pc:sldMk cId="3585066893" sldId="397"/>
            <ac:spMk id="2" creationId="{50DE839D-8194-12B4-AB1A-DE341D4E64BB}"/>
          </ac:spMkLst>
        </pc:spChg>
        <pc:spChg chg="del">
          <ac:chgData name="Lamsal, Sid" userId="50b75335-716a-44d6-b9ac-66f8339b3170" providerId="ADAL" clId="{917109D3-F9F1-4736-A191-475124C48062}" dt="2023-06-29T01:26:51.078" v="28561" actId="22"/>
          <ac:spMkLst>
            <pc:docMk/>
            <pc:sldMk cId="3585066893" sldId="397"/>
            <ac:spMk id="3" creationId="{19AEE763-1D6F-B634-5E4C-872CC47DA68C}"/>
          </ac:spMkLst>
        </pc:spChg>
        <pc:spChg chg="add del mod">
          <ac:chgData name="Lamsal, Sid" userId="50b75335-716a-44d6-b9ac-66f8339b3170" providerId="ADAL" clId="{917109D3-F9F1-4736-A191-475124C48062}" dt="2023-06-29T01:27:29.494" v="28570" actId="478"/>
          <ac:spMkLst>
            <pc:docMk/>
            <pc:sldMk cId="3585066893" sldId="397"/>
            <ac:spMk id="8" creationId="{620C4AF1-BB27-51DE-E68B-E1A738EA41D8}"/>
          </ac:spMkLst>
        </pc:spChg>
        <pc:spChg chg="add mod">
          <ac:chgData name="Lamsal, Sid" userId="50b75335-716a-44d6-b9ac-66f8339b3170" providerId="ADAL" clId="{917109D3-F9F1-4736-A191-475124C48062}" dt="2023-06-29T01:30:11.263" v="28767" actId="1076"/>
          <ac:spMkLst>
            <pc:docMk/>
            <pc:sldMk cId="3585066893" sldId="397"/>
            <ac:spMk id="14" creationId="{3F4BD4AC-7648-5CCC-FB5F-77D7FECE7AC9}"/>
          </ac:spMkLst>
        </pc:spChg>
        <pc:picChg chg="add del mod ord">
          <ac:chgData name="Lamsal, Sid" userId="50b75335-716a-44d6-b9ac-66f8339b3170" providerId="ADAL" clId="{917109D3-F9F1-4736-A191-475124C48062}" dt="2023-06-29T01:27:09.416" v="28567" actId="478"/>
          <ac:picMkLst>
            <pc:docMk/>
            <pc:sldMk cId="3585066893" sldId="397"/>
            <ac:picMk id="5" creationId="{197F5D7D-D9BE-4E61-35E4-24C91981C047}"/>
          </ac:picMkLst>
        </pc:picChg>
        <pc:picChg chg="add del mod">
          <ac:chgData name="Lamsal, Sid" userId="50b75335-716a-44d6-b9ac-66f8339b3170" providerId="ADAL" clId="{917109D3-F9F1-4736-A191-475124C48062}" dt="2023-06-29T01:29:47.725" v="28755" actId="478"/>
          <ac:picMkLst>
            <pc:docMk/>
            <pc:sldMk cId="3585066893" sldId="397"/>
            <ac:picMk id="6" creationId="{9AC32390-9E42-4AE7-6230-38F62A7D1911}"/>
          </ac:picMkLst>
        </pc:picChg>
        <pc:picChg chg="add del mod">
          <ac:chgData name="Lamsal, Sid" userId="50b75335-716a-44d6-b9ac-66f8339b3170" providerId="ADAL" clId="{917109D3-F9F1-4736-A191-475124C48062}" dt="2023-06-29T01:27:49.209" v="28575" actId="478"/>
          <ac:picMkLst>
            <pc:docMk/>
            <pc:sldMk cId="3585066893" sldId="397"/>
            <ac:picMk id="9" creationId="{2DDD71CA-7B15-E2C8-8C0D-98A333C873D3}"/>
          </ac:picMkLst>
        </pc:picChg>
        <pc:picChg chg="add mod">
          <ac:chgData name="Lamsal, Sid" userId="50b75335-716a-44d6-b9ac-66f8339b3170" providerId="ADAL" clId="{917109D3-F9F1-4736-A191-475124C48062}" dt="2023-06-29T01:27:54.378" v="28577" actId="1076"/>
          <ac:picMkLst>
            <pc:docMk/>
            <pc:sldMk cId="3585066893" sldId="397"/>
            <ac:picMk id="11" creationId="{685E366A-37BA-0362-4E21-DF4F19472E3E}"/>
          </ac:picMkLst>
        </pc:picChg>
        <pc:picChg chg="add mod">
          <ac:chgData name="Lamsal, Sid" userId="50b75335-716a-44d6-b9ac-66f8339b3170" providerId="ADAL" clId="{917109D3-F9F1-4736-A191-475124C48062}" dt="2023-06-29T01:29:53.969" v="28760" actId="1076"/>
          <ac:picMkLst>
            <pc:docMk/>
            <pc:sldMk cId="3585066893" sldId="397"/>
            <ac:picMk id="13" creationId="{F25966A8-CE4A-F795-0BCD-1826F7FDC5BE}"/>
          </ac:picMkLst>
        </pc:picChg>
      </pc:sldChg>
      <pc:sldChg chg="addSp delSp modSp add mod">
        <pc:chgData name="Lamsal, Sid" userId="50b75335-716a-44d6-b9ac-66f8339b3170" providerId="ADAL" clId="{917109D3-F9F1-4736-A191-475124C48062}" dt="2023-06-29T01:30:36.984" v="28807" actId="20577"/>
        <pc:sldMkLst>
          <pc:docMk/>
          <pc:sldMk cId="1023241232" sldId="398"/>
        </pc:sldMkLst>
        <pc:spChg chg="mod">
          <ac:chgData name="Lamsal, Sid" userId="50b75335-716a-44d6-b9ac-66f8339b3170" providerId="ADAL" clId="{917109D3-F9F1-4736-A191-475124C48062}" dt="2023-06-29T01:28:45.565" v="28603" actId="20577"/>
          <ac:spMkLst>
            <pc:docMk/>
            <pc:sldMk cId="1023241232" sldId="398"/>
            <ac:spMk id="2" creationId="{50DE839D-8194-12B4-AB1A-DE341D4E64BB}"/>
          </ac:spMkLst>
        </pc:spChg>
        <pc:spChg chg="add mod">
          <ac:chgData name="Lamsal, Sid" userId="50b75335-716a-44d6-b9ac-66f8339b3170" providerId="ADAL" clId="{917109D3-F9F1-4736-A191-475124C48062}" dt="2023-06-29T01:30:36.984" v="28807" actId="20577"/>
          <ac:spMkLst>
            <pc:docMk/>
            <pc:sldMk cId="1023241232" sldId="398"/>
            <ac:spMk id="4" creationId="{BAF99BA2-A0E0-FCE8-3845-CBEA9265AA18}"/>
          </ac:spMkLst>
        </pc:spChg>
        <pc:picChg chg="del">
          <ac:chgData name="Lamsal, Sid" userId="50b75335-716a-44d6-b9ac-66f8339b3170" providerId="ADAL" clId="{917109D3-F9F1-4736-A191-475124C48062}" dt="2023-06-29T01:28:47.060" v="28604" actId="478"/>
          <ac:picMkLst>
            <pc:docMk/>
            <pc:sldMk cId="1023241232" sldId="398"/>
            <ac:picMk id="6" creationId="{9AC32390-9E42-4AE7-6230-38F62A7D1911}"/>
          </ac:picMkLst>
        </pc:picChg>
        <pc:picChg chg="del">
          <ac:chgData name="Lamsal, Sid" userId="50b75335-716a-44d6-b9ac-66f8339b3170" providerId="ADAL" clId="{917109D3-F9F1-4736-A191-475124C48062}" dt="2023-06-29T01:28:47.553" v="28605" actId="478"/>
          <ac:picMkLst>
            <pc:docMk/>
            <pc:sldMk cId="1023241232" sldId="398"/>
            <ac:picMk id="11" creationId="{685E366A-37BA-0362-4E21-DF4F19472E3E}"/>
          </ac:picMkLst>
        </pc:picChg>
      </pc:sldChg>
      <pc:sldChg chg="add del">
        <pc:chgData name="Lamsal, Sid" userId="50b75335-716a-44d6-b9ac-66f8339b3170" providerId="ADAL" clId="{917109D3-F9F1-4736-A191-475124C48062}" dt="2023-06-09T02:46:33.375" v="18474" actId="27028"/>
        <pc:sldMkLst>
          <pc:docMk/>
          <pc:sldMk cId="1640994342" sldId="398"/>
        </pc:sldMkLst>
      </pc:sldChg>
      <pc:sldChg chg="addSp delSp modSp new mod">
        <pc:chgData name="Lamsal, Sid" userId="50b75335-716a-44d6-b9ac-66f8339b3170" providerId="ADAL" clId="{917109D3-F9F1-4736-A191-475124C48062}" dt="2023-06-29T03:37:35.212" v="28945" actId="1076"/>
        <pc:sldMkLst>
          <pc:docMk/>
          <pc:sldMk cId="3331131240" sldId="399"/>
        </pc:sldMkLst>
        <pc:spChg chg="mod">
          <ac:chgData name="Lamsal, Sid" userId="50b75335-716a-44d6-b9ac-66f8339b3170" providerId="ADAL" clId="{917109D3-F9F1-4736-A191-475124C48062}" dt="2023-06-29T03:33:39.708" v="28843" actId="20577"/>
          <ac:spMkLst>
            <pc:docMk/>
            <pc:sldMk cId="3331131240" sldId="399"/>
            <ac:spMk id="2" creationId="{21DE991B-E870-A363-BF82-15C127A68AA5}"/>
          </ac:spMkLst>
        </pc:spChg>
        <pc:spChg chg="add del mod">
          <ac:chgData name="Lamsal, Sid" userId="50b75335-716a-44d6-b9ac-66f8339b3170" providerId="ADAL" clId="{917109D3-F9F1-4736-A191-475124C48062}" dt="2023-06-29T03:37:30.088" v="28943" actId="20577"/>
          <ac:spMkLst>
            <pc:docMk/>
            <pc:sldMk cId="3331131240" sldId="399"/>
            <ac:spMk id="3" creationId="{C16B9708-6C3A-7D4B-F3BA-229B1AD8983C}"/>
          </ac:spMkLst>
        </pc:spChg>
        <pc:picChg chg="add del">
          <ac:chgData name="Lamsal, Sid" userId="50b75335-716a-44d6-b9ac-66f8339b3170" providerId="ADAL" clId="{917109D3-F9F1-4736-A191-475124C48062}" dt="2023-06-29T03:36:59.826" v="28846" actId="22"/>
          <ac:picMkLst>
            <pc:docMk/>
            <pc:sldMk cId="3331131240" sldId="399"/>
            <ac:picMk id="5" creationId="{BF597631-CC77-E013-6E33-792E9E9E076D}"/>
          </ac:picMkLst>
        </pc:picChg>
        <pc:picChg chg="add del mod ord">
          <ac:chgData name="Lamsal, Sid" userId="50b75335-716a-44d6-b9ac-66f8339b3170" providerId="ADAL" clId="{917109D3-F9F1-4736-A191-475124C48062}" dt="2023-06-29T03:37:06.872" v="28851" actId="22"/>
          <ac:picMkLst>
            <pc:docMk/>
            <pc:sldMk cId="3331131240" sldId="399"/>
            <ac:picMk id="7" creationId="{F360CE7A-616D-61D4-F3BE-1D064A5CB8C0}"/>
          </ac:picMkLst>
        </pc:picChg>
        <pc:picChg chg="add mod">
          <ac:chgData name="Lamsal, Sid" userId="50b75335-716a-44d6-b9ac-66f8339b3170" providerId="ADAL" clId="{917109D3-F9F1-4736-A191-475124C48062}" dt="2023-06-29T03:37:35.212" v="28945" actId="1076"/>
          <ac:picMkLst>
            <pc:docMk/>
            <pc:sldMk cId="3331131240" sldId="399"/>
            <ac:picMk id="9" creationId="{2912EC11-B536-C78A-E639-962A89ACEDF5}"/>
          </ac:picMkLst>
        </pc:picChg>
      </pc:sldChg>
      <pc:sldChg chg="add del">
        <pc:chgData name="Lamsal, Sid" userId="50b75335-716a-44d6-b9ac-66f8339b3170" providerId="ADAL" clId="{917109D3-F9F1-4736-A191-475124C48062}" dt="2023-06-09T02:46:33.375" v="18474" actId="27028"/>
        <pc:sldMkLst>
          <pc:docMk/>
          <pc:sldMk cId="3945915638" sldId="399"/>
        </pc:sldMkLst>
      </pc:sldChg>
      <pc:sldChg chg="modSp new mod">
        <pc:chgData name="Lamsal, Sid" userId="50b75335-716a-44d6-b9ac-66f8339b3170" providerId="ADAL" clId="{917109D3-F9F1-4736-A191-475124C48062}" dt="2023-06-30T03:27:11.391" v="29021" actId="20577"/>
        <pc:sldMkLst>
          <pc:docMk/>
          <pc:sldMk cId="2359474009" sldId="400"/>
        </pc:sldMkLst>
        <pc:spChg chg="mod">
          <ac:chgData name="Lamsal, Sid" userId="50b75335-716a-44d6-b9ac-66f8339b3170" providerId="ADAL" clId="{917109D3-F9F1-4736-A191-475124C48062}" dt="2023-06-29T03:39:22.781" v="29019" actId="20577"/>
          <ac:spMkLst>
            <pc:docMk/>
            <pc:sldMk cId="2359474009" sldId="400"/>
            <ac:spMk id="2" creationId="{9DAE3FCA-F9B7-E9D0-C1ED-A77645103A0E}"/>
          </ac:spMkLst>
        </pc:spChg>
        <pc:spChg chg="mod">
          <ac:chgData name="Lamsal, Sid" userId="50b75335-716a-44d6-b9ac-66f8339b3170" providerId="ADAL" clId="{917109D3-F9F1-4736-A191-475124C48062}" dt="2023-06-30T03:27:11.391" v="29021" actId="20577"/>
          <ac:spMkLst>
            <pc:docMk/>
            <pc:sldMk cId="2359474009" sldId="400"/>
            <ac:spMk id="3" creationId="{A6525AA3-D9F4-B642-01E6-163E3CF13E62}"/>
          </ac:spMkLst>
        </pc:spChg>
      </pc:sldChg>
      <pc:sldChg chg="add del">
        <pc:chgData name="Lamsal, Sid" userId="50b75335-716a-44d6-b9ac-66f8339b3170" providerId="ADAL" clId="{917109D3-F9F1-4736-A191-475124C48062}" dt="2023-06-09T02:46:33.375" v="18474" actId="27028"/>
        <pc:sldMkLst>
          <pc:docMk/>
          <pc:sldMk cId="2651724802" sldId="400"/>
        </pc:sldMkLst>
      </pc:sldChg>
      <pc:sldChg chg="addSp delSp modSp new mod">
        <pc:chgData name="Lamsal, Sid" userId="50b75335-716a-44d6-b9ac-66f8339b3170" providerId="ADAL" clId="{917109D3-F9F1-4736-A191-475124C48062}" dt="2023-06-30T04:56:10.348" v="29126" actId="20577"/>
        <pc:sldMkLst>
          <pc:docMk/>
          <pc:sldMk cId="922958434" sldId="401"/>
        </pc:sldMkLst>
        <pc:spChg chg="mod">
          <ac:chgData name="Lamsal, Sid" userId="50b75335-716a-44d6-b9ac-66f8339b3170" providerId="ADAL" clId="{917109D3-F9F1-4736-A191-475124C48062}" dt="2023-06-30T03:27:21.180" v="29048" actId="20577"/>
          <ac:spMkLst>
            <pc:docMk/>
            <pc:sldMk cId="922958434" sldId="401"/>
            <ac:spMk id="2" creationId="{0827C73A-0E3A-83F5-CDBA-25AE96CD2A81}"/>
          </ac:spMkLst>
        </pc:spChg>
        <pc:spChg chg="del">
          <ac:chgData name="Lamsal, Sid" userId="50b75335-716a-44d6-b9ac-66f8339b3170" providerId="ADAL" clId="{917109D3-F9F1-4736-A191-475124C48062}" dt="2023-06-30T04:51:55.024" v="29051" actId="478"/>
          <ac:spMkLst>
            <pc:docMk/>
            <pc:sldMk cId="922958434" sldId="401"/>
            <ac:spMk id="3" creationId="{120E64B0-4636-EB47-4685-1D5CD762700B}"/>
          </ac:spMkLst>
        </pc:spChg>
        <pc:spChg chg="add mod">
          <ac:chgData name="Lamsal, Sid" userId="50b75335-716a-44d6-b9ac-66f8339b3170" providerId="ADAL" clId="{917109D3-F9F1-4736-A191-475124C48062}" dt="2023-06-30T04:55:41.834" v="29078" actId="1076"/>
          <ac:spMkLst>
            <pc:docMk/>
            <pc:sldMk cId="922958434" sldId="401"/>
            <ac:spMk id="12" creationId="{9F93A9E9-2471-9167-FABE-77E46CECE985}"/>
          </ac:spMkLst>
        </pc:spChg>
        <pc:spChg chg="add mod">
          <ac:chgData name="Lamsal, Sid" userId="50b75335-716a-44d6-b9ac-66f8339b3170" providerId="ADAL" clId="{917109D3-F9F1-4736-A191-475124C48062}" dt="2023-06-30T04:55:41.834" v="29078" actId="1076"/>
          <ac:spMkLst>
            <pc:docMk/>
            <pc:sldMk cId="922958434" sldId="401"/>
            <ac:spMk id="13" creationId="{EAB6F5EB-DAF2-A255-2C90-F0536EA376D2}"/>
          </ac:spMkLst>
        </pc:spChg>
        <pc:spChg chg="add mod">
          <ac:chgData name="Lamsal, Sid" userId="50b75335-716a-44d6-b9ac-66f8339b3170" providerId="ADAL" clId="{917109D3-F9F1-4736-A191-475124C48062}" dt="2023-06-30T04:55:55.148" v="29090" actId="20577"/>
          <ac:spMkLst>
            <pc:docMk/>
            <pc:sldMk cId="922958434" sldId="401"/>
            <ac:spMk id="14" creationId="{36D40126-CF54-1D57-78DC-91F0EAE72282}"/>
          </ac:spMkLst>
        </pc:spChg>
        <pc:spChg chg="add mod">
          <ac:chgData name="Lamsal, Sid" userId="50b75335-716a-44d6-b9ac-66f8339b3170" providerId="ADAL" clId="{917109D3-F9F1-4736-A191-475124C48062}" dt="2023-06-30T04:56:10.348" v="29126" actId="20577"/>
          <ac:spMkLst>
            <pc:docMk/>
            <pc:sldMk cId="922958434" sldId="401"/>
            <ac:spMk id="15" creationId="{BE9B8120-E544-60BE-D9E1-60A4FC998BB5}"/>
          </ac:spMkLst>
        </pc:spChg>
        <pc:picChg chg="add mod">
          <ac:chgData name="Lamsal, Sid" userId="50b75335-716a-44d6-b9ac-66f8339b3170" providerId="ADAL" clId="{917109D3-F9F1-4736-A191-475124C48062}" dt="2023-06-30T04:55:46.020" v="29080" actId="1076"/>
          <ac:picMkLst>
            <pc:docMk/>
            <pc:sldMk cId="922958434" sldId="401"/>
            <ac:picMk id="5" creationId="{BD96788D-8E11-69CC-04D0-1A9748FFBA9A}"/>
          </ac:picMkLst>
        </pc:picChg>
        <pc:picChg chg="add mod">
          <ac:chgData name="Lamsal, Sid" userId="50b75335-716a-44d6-b9ac-66f8339b3170" providerId="ADAL" clId="{917109D3-F9F1-4736-A191-475124C48062}" dt="2023-06-30T04:55:43.408" v="29079" actId="1076"/>
          <ac:picMkLst>
            <pc:docMk/>
            <pc:sldMk cId="922958434" sldId="401"/>
            <ac:picMk id="7" creationId="{2E1FDE3D-0A69-0AD7-DCDD-B8CF03D1F394}"/>
          </ac:picMkLst>
        </pc:picChg>
        <pc:picChg chg="add mod">
          <ac:chgData name="Lamsal, Sid" userId="50b75335-716a-44d6-b9ac-66f8339b3170" providerId="ADAL" clId="{917109D3-F9F1-4736-A191-475124C48062}" dt="2023-06-30T04:55:41.834" v="29078" actId="1076"/>
          <ac:picMkLst>
            <pc:docMk/>
            <pc:sldMk cId="922958434" sldId="401"/>
            <ac:picMk id="9" creationId="{5FCA7C4D-2FEF-571B-77FC-2272CCB31E43}"/>
          </ac:picMkLst>
        </pc:picChg>
        <pc:picChg chg="add mod">
          <ac:chgData name="Lamsal, Sid" userId="50b75335-716a-44d6-b9ac-66f8339b3170" providerId="ADAL" clId="{917109D3-F9F1-4736-A191-475124C48062}" dt="2023-06-30T04:55:41.834" v="29078" actId="1076"/>
          <ac:picMkLst>
            <pc:docMk/>
            <pc:sldMk cId="922958434" sldId="401"/>
            <ac:picMk id="11" creationId="{BB0F604F-2542-5DC6-18DF-8539E000FD70}"/>
          </ac:picMkLst>
        </pc:picChg>
      </pc:sldChg>
      <pc:sldChg chg="add del">
        <pc:chgData name="Lamsal, Sid" userId="50b75335-716a-44d6-b9ac-66f8339b3170" providerId="ADAL" clId="{917109D3-F9F1-4736-A191-475124C48062}" dt="2023-06-09T02:46:33.375" v="18474" actId="27028"/>
        <pc:sldMkLst>
          <pc:docMk/>
          <pc:sldMk cId="2984499141" sldId="401"/>
        </pc:sldMkLst>
      </pc:sldChg>
      <pc:sldChg chg="add del">
        <pc:chgData name="Lamsal, Sid" userId="50b75335-716a-44d6-b9ac-66f8339b3170" providerId="ADAL" clId="{917109D3-F9F1-4736-A191-475124C48062}" dt="2023-06-09T02:46:33.375" v="18474" actId="27028"/>
        <pc:sldMkLst>
          <pc:docMk/>
          <pc:sldMk cId="1766972462" sldId="402"/>
        </pc:sldMkLst>
      </pc:sldChg>
      <pc:sldChg chg="modSp new mod">
        <pc:chgData name="Lamsal, Sid" userId="50b75335-716a-44d6-b9ac-66f8339b3170" providerId="ADAL" clId="{917109D3-F9F1-4736-A191-475124C48062}" dt="2023-06-30T05:00:01.803" v="29570" actId="20577"/>
        <pc:sldMkLst>
          <pc:docMk/>
          <pc:sldMk cId="3145622200" sldId="402"/>
        </pc:sldMkLst>
        <pc:spChg chg="mod">
          <ac:chgData name="Lamsal, Sid" userId="50b75335-716a-44d6-b9ac-66f8339b3170" providerId="ADAL" clId="{917109D3-F9F1-4736-A191-475124C48062}" dt="2023-06-30T04:56:42.163" v="29143" actId="20577"/>
          <ac:spMkLst>
            <pc:docMk/>
            <pc:sldMk cId="3145622200" sldId="402"/>
            <ac:spMk id="2" creationId="{00A6C001-A2D2-1255-D72C-EE5A16184119}"/>
          </ac:spMkLst>
        </pc:spChg>
        <pc:spChg chg="mod">
          <ac:chgData name="Lamsal, Sid" userId="50b75335-716a-44d6-b9ac-66f8339b3170" providerId="ADAL" clId="{917109D3-F9F1-4736-A191-475124C48062}" dt="2023-06-30T05:00:01.803" v="29570" actId="20577"/>
          <ac:spMkLst>
            <pc:docMk/>
            <pc:sldMk cId="3145622200" sldId="402"/>
            <ac:spMk id="3" creationId="{223F5C3C-E3B3-E6A5-E429-ABC11CCC025F}"/>
          </ac:spMkLst>
        </pc:spChg>
      </pc:sldChg>
      <pc:sldChg chg="addSp delSp add del mod setBg addAnim setClrOvrMap delDesignElem">
        <pc:chgData name="Lamsal, Sid" userId="50b75335-716a-44d6-b9ac-66f8339b3170" providerId="ADAL" clId="{917109D3-F9F1-4736-A191-475124C48062}" dt="2023-06-30T16:58:54.099" v="29578" actId="2696"/>
        <pc:sldMkLst>
          <pc:docMk/>
          <pc:sldMk cId="713120414" sldId="403"/>
        </pc:sldMkLst>
        <pc:spChg chg="del">
          <ac:chgData name="Lamsal, Sid" userId="50b75335-716a-44d6-b9ac-66f8339b3170" providerId="ADAL" clId="{917109D3-F9F1-4736-A191-475124C48062}" dt="2023-06-30T16:58:30.494" v="29572"/>
          <ac:spMkLst>
            <pc:docMk/>
            <pc:sldMk cId="713120414" sldId="403"/>
            <ac:spMk id="56" creationId="{0AF4F2BA-3C03-4E2C-8ABC-0949B61B3C5E}"/>
          </ac:spMkLst>
        </pc:spChg>
        <pc:spChg chg="del">
          <ac:chgData name="Lamsal, Sid" userId="50b75335-716a-44d6-b9ac-66f8339b3170" providerId="ADAL" clId="{917109D3-F9F1-4736-A191-475124C48062}" dt="2023-06-30T16:58:30.494" v="29572"/>
          <ac:spMkLst>
            <pc:docMk/>
            <pc:sldMk cId="713120414" sldId="403"/>
            <ac:spMk id="58" creationId="{B40A8CA7-7D5A-43B0-A1A0-B558ECA9EED1}"/>
          </ac:spMkLst>
        </pc:spChg>
        <pc:spChg chg="add">
          <ac:chgData name="Lamsal, Sid" userId="50b75335-716a-44d6-b9ac-66f8339b3170" providerId="ADAL" clId="{917109D3-F9F1-4736-A191-475124C48062}" dt="2023-06-30T16:58:36.165" v="29573" actId="26606"/>
          <ac:spMkLst>
            <pc:docMk/>
            <pc:sldMk cId="713120414" sldId="403"/>
            <ac:spMk id="59" creationId="{0AF4F2BA-3C03-4E2C-8ABC-0949B61B3C5E}"/>
          </ac:spMkLst>
        </pc:spChg>
        <pc:spChg chg="add">
          <ac:chgData name="Lamsal, Sid" userId="50b75335-716a-44d6-b9ac-66f8339b3170" providerId="ADAL" clId="{917109D3-F9F1-4736-A191-475124C48062}" dt="2023-06-30T16:58:36.165" v="29573" actId="26606"/>
          <ac:spMkLst>
            <pc:docMk/>
            <pc:sldMk cId="713120414" sldId="403"/>
            <ac:spMk id="63" creationId="{B40A8CA7-7D5A-43B0-A1A0-B558ECA9EED1}"/>
          </ac:spMkLst>
        </pc:spChg>
        <pc:cxnChg chg="del">
          <ac:chgData name="Lamsal, Sid" userId="50b75335-716a-44d6-b9ac-66f8339b3170" providerId="ADAL" clId="{917109D3-F9F1-4736-A191-475124C48062}" dt="2023-06-30T16:58:30.494" v="29572"/>
          <ac:cxnSpMkLst>
            <pc:docMk/>
            <pc:sldMk cId="713120414" sldId="403"/>
            <ac:cxnSpMk id="57" creationId="{A07787ED-5EDC-4C54-AD87-55B60D0FE397}"/>
          </ac:cxnSpMkLst>
        </pc:cxnChg>
        <pc:cxnChg chg="add">
          <ac:chgData name="Lamsal, Sid" userId="50b75335-716a-44d6-b9ac-66f8339b3170" providerId="ADAL" clId="{917109D3-F9F1-4736-A191-475124C48062}" dt="2023-06-30T16:58:36.165" v="29573" actId="26606"/>
          <ac:cxnSpMkLst>
            <pc:docMk/>
            <pc:sldMk cId="713120414" sldId="403"/>
            <ac:cxnSpMk id="61" creationId="{A07787ED-5EDC-4C54-AD87-55B60D0FE397}"/>
          </ac:cxnSpMkLst>
        </pc:cxnChg>
      </pc:sldChg>
      <pc:sldChg chg="add del">
        <pc:chgData name="Lamsal, Sid" userId="50b75335-716a-44d6-b9ac-66f8339b3170" providerId="ADAL" clId="{917109D3-F9F1-4736-A191-475124C48062}" dt="2023-06-09T02:46:33.375" v="18474" actId="27028"/>
        <pc:sldMkLst>
          <pc:docMk/>
          <pc:sldMk cId="2919852088" sldId="403"/>
        </pc:sldMkLst>
      </pc:sldChg>
      <pc:sldChg chg="modSp add mod ord">
        <pc:chgData name="Lamsal, Sid" userId="50b75335-716a-44d6-b9ac-66f8339b3170" providerId="ADAL" clId="{917109D3-F9F1-4736-A191-475124C48062}" dt="2023-06-30T16:59:33.957" v="29580" actId="20577"/>
        <pc:sldMkLst>
          <pc:docMk/>
          <pc:sldMk cId="468250226" sldId="404"/>
        </pc:sldMkLst>
        <pc:spChg chg="mod">
          <ac:chgData name="Lamsal, Sid" userId="50b75335-716a-44d6-b9ac-66f8339b3170" providerId="ADAL" clId="{917109D3-F9F1-4736-A191-475124C48062}" dt="2023-06-30T16:59:33.957" v="29580" actId="20577"/>
          <ac:spMkLst>
            <pc:docMk/>
            <pc:sldMk cId="468250226" sldId="404"/>
            <ac:spMk id="2" creationId="{4909D8D5-6819-20BC-3FC3-1F127B36F664}"/>
          </ac:spMkLst>
        </pc:spChg>
      </pc:sldChg>
      <pc:sldChg chg="add del">
        <pc:chgData name="Lamsal, Sid" userId="50b75335-716a-44d6-b9ac-66f8339b3170" providerId="ADAL" clId="{917109D3-F9F1-4736-A191-475124C48062}" dt="2023-06-09T02:46:33.375" v="18474" actId="27028"/>
        <pc:sldMkLst>
          <pc:docMk/>
          <pc:sldMk cId="1218199689" sldId="404"/>
        </pc:sldMkLst>
      </pc:sldChg>
      <pc:sldChg chg="add del">
        <pc:chgData name="Lamsal, Sid" userId="50b75335-716a-44d6-b9ac-66f8339b3170" providerId="ADAL" clId="{917109D3-F9F1-4736-A191-475124C48062}" dt="2023-06-09T02:46:33.375" v="18474" actId="27028"/>
        <pc:sldMkLst>
          <pc:docMk/>
          <pc:sldMk cId="13114037" sldId="405"/>
        </pc:sldMkLst>
      </pc:sldChg>
      <pc:sldChg chg="modSp add mod ord">
        <pc:chgData name="Lamsal, Sid" userId="50b75335-716a-44d6-b9ac-66f8339b3170" providerId="ADAL" clId="{917109D3-F9F1-4736-A191-475124C48062}" dt="2023-07-01T22:14:12.657" v="29851" actId="20577"/>
        <pc:sldMkLst>
          <pc:docMk/>
          <pc:sldMk cId="896135062" sldId="405"/>
        </pc:sldMkLst>
        <pc:spChg chg="mod">
          <ac:chgData name="Lamsal, Sid" userId="50b75335-716a-44d6-b9ac-66f8339b3170" providerId="ADAL" clId="{917109D3-F9F1-4736-A191-475124C48062}" dt="2023-07-01T22:14:12.657" v="29851" actId="20577"/>
          <ac:spMkLst>
            <pc:docMk/>
            <pc:sldMk cId="896135062" sldId="405"/>
            <ac:spMk id="3" creationId="{AAAD28AF-958F-F50C-C41A-75FC65958B3F}"/>
          </ac:spMkLst>
        </pc:spChg>
      </pc:sldChg>
      <pc:sldChg chg="addSp delSp modSp new mod">
        <pc:chgData name="Lamsal, Sid" userId="50b75335-716a-44d6-b9ac-66f8339b3170" providerId="ADAL" clId="{917109D3-F9F1-4736-A191-475124C48062}" dt="2023-07-05T03:33:48.731" v="29887" actId="20577"/>
        <pc:sldMkLst>
          <pc:docMk/>
          <pc:sldMk cId="1069609056" sldId="406"/>
        </pc:sldMkLst>
        <pc:spChg chg="mod">
          <ac:chgData name="Lamsal, Sid" userId="50b75335-716a-44d6-b9ac-66f8339b3170" providerId="ADAL" clId="{917109D3-F9F1-4736-A191-475124C48062}" dt="2023-07-05T03:17:32.435" v="29853" actId="20577"/>
          <ac:spMkLst>
            <pc:docMk/>
            <pc:sldMk cId="1069609056" sldId="406"/>
            <ac:spMk id="2" creationId="{C1D612C1-40F6-C8BB-E68B-0489F4C9732F}"/>
          </ac:spMkLst>
        </pc:spChg>
        <pc:spChg chg="del">
          <ac:chgData name="Lamsal, Sid" userId="50b75335-716a-44d6-b9ac-66f8339b3170" providerId="ADAL" clId="{917109D3-F9F1-4736-A191-475124C48062}" dt="2023-07-05T03:17:34.832" v="29854" actId="478"/>
          <ac:spMkLst>
            <pc:docMk/>
            <pc:sldMk cId="1069609056" sldId="406"/>
            <ac:spMk id="3" creationId="{D38FA32B-57F5-2DFD-5B9F-FA4B069BE382}"/>
          </ac:spMkLst>
        </pc:spChg>
        <pc:spChg chg="add mod">
          <ac:chgData name="Lamsal, Sid" userId="50b75335-716a-44d6-b9ac-66f8339b3170" providerId="ADAL" clId="{917109D3-F9F1-4736-A191-475124C48062}" dt="2023-07-05T03:33:33.355" v="29875" actId="1076"/>
          <ac:spMkLst>
            <pc:docMk/>
            <pc:sldMk cId="1069609056" sldId="406"/>
            <ac:spMk id="10" creationId="{FE1FE080-5D03-0E12-8062-24E189B60E7E}"/>
          </ac:spMkLst>
        </pc:spChg>
        <pc:spChg chg="add mod">
          <ac:chgData name="Lamsal, Sid" userId="50b75335-716a-44d6-b9ac-66f8339b3170" providerId="ADAL" clId="{917109D3-F9F1-4736-A191-475124C48062}" dt="2023-07-05T03:33:40.207" v="29880" actId="20577"/>
          <ac:spMkLst>
            <pc:docMk/>
            <pc:sldMk cId="1069609056" sldId="406"/>
            <ac:spMk id="11" creationId="{1B6F2677-E104-63EC-C02B-E61EF157F2A5}"/>
          </ac:spMkLst>
        </pc:spChg>
        <pc:spChg chg="add mod">
          <ac:chgData name="Lamsal, Sid" userId="50b75335-716a-44d6-b9ac-66f8339b3170" providerId="ADAL" clId="{917109D3-F9F1-4736-A191-475124C48062}" dt="2023-07-05T03:33:48.731" v="29887" actId="20577"/>
          <ac:spMkLst>
            <pc:docMk/>
            <pc:sldMk cId="1069609056" sldId="406"/>
            <ac:spMk id="12" creationId="{83835EF6-243E-0E30-0979-4FF5ED9359B8}"/>
          </ac:spMkLst>
        </pc:spChg>
        <pc:picChg chg="add mod">
          <ac:chgData name="Lamsal, Sid" userId="50b75335-716a-44d6-b9ac-66f8339b3170" providerId="ADAL" clId="{917109D3-F9F1-4736-A191-475124C48062}" dt="2023-07-05T03:32:52.739" v="29864" actId="1076"/>
          <ac:picMkLst>
            <pc:docMk/>
            <pc:sldMk cId="1069609056" sldId="406"/>
            <ac:picMk id="5" creationId="{25525318-4D1A-AA3B-9819-298DA8E0E5D7}"/>
          </ac:picMkLst>
        </pc:picChg>
        <pc:picChg chg="add mod">
          <ac:chgData name="Lamsal, Sid" userId="50b75335-716a-44d6-b9ac-66f8339b3170" providerId="ADAL" clId="{917109D3-F9F1-4736-A191-475124C48062}" dt="2023-07-05T03:33:19.933" v="29869" actId="1076"/>
          <ac:picMkLst>
            <pc:docMk/>
            <pc:sldMk cId="1069609056" sldId="406"/>
            <ac:picMk id="7" creationId="{9F9A60B9-553E-4746-1933-0DC7105FB52A}"/>
          </ac:picMkLst>
        </pc:picChg>
        <pc:picChg chg="add mod">
          <ac:chgData name="Lamsal, Sid" userId="50b75335-716a-44d6-b9ac-66f8339b3170" providerId="ADAL" clId="{917109D3-F9F1-4736-A191-475124C48062}" dt="2023-07-05T03:33:15.992" v="29867" actId="1076"/>
          <ac:picMkLst>
            <pc:docMk/>
            <pc:sldMk cId="1069609056" sldId="406"/>
            <ac:picMk id="9" creationId="{52BEBF13-A398-960F-EA6A-73082FD50585}"/>
          </ac:picMkLst>
        </pc:picChg>
      </pc:sldChg>
      <pc:sldChg chg="add del">
        <pc:chgData name="Lamsal, Sid" userId="50b75335-716a-44d6-b9ac-66f8339b3170" providerId="ADAL" clId="{917109D3-F9F1-4736-A191-475124C48062}" dt="2023-06-09T02:46:33.375" v="18474" actId="27028"/>
        <pc:sldMkLst>
          <pc:docMk/>
          <pc:sldMk cId="1952602755" sldId="406"/>
        </pc:sldMkLst>
      </pc:sldChg>
      <pc:sldChg chg="addSp delSp modSp add mod">
        <pc:chgData name="Lamsal, Sid" userId="50b75335-716a-44d6-b9ac-66f8339b3170" providerId="ADAL" clId="{917109D3-F9F1-4736-A191-475124C48062}" dt="2023-07-05T04:29:49.579" v="29918" actId="1076"/>
        <pc:sldMkLst>
          <pc:docMk/>
          <pc:sldMk cId="3314034552" sldId="407"/>
        </pc:sldMkLst>
        <pc:spChg chg="mod">
          <ac:chgData name="Lamsal, Sid" userId="50b75335-716a-44d6-b9ac-66f8339b3170" providerId="ADAL" clId="{917109D3-F9F1-4736-A191-475124C48062}" dt="2023-07-05T04:24:03.979" v="29889"/>
          <ac:spMkLst>
            <pc:docMk/>
            <pc:sldMk cId="3314034552" sldId="407"/>
            <ac:spMk id="2" creationId="{C1D612C1-40F6-C8BB-E68B-0489F4C9732F}"/>
          </ac:spMkLst>
        </pc:spChg>
        <pc:spChg chg="add mod">
          <ac:chgData name="Lamsal, Sid" userId="50b75335-716a-44d6-b9ac-66f8339b3170" providerId="ADAL" clId="{917109D3-F9F1-4736-A191-475124C48062}" dt="2023-07-05T04:29:26.191" v="29916" actId="1076"/>
          <ac:spMkLst>
            <pc:docMk/>
            <pc:sldMk cId="3314034552" sldId="407"/>
            <ac:spMk id="6" creationId="{E66604ED-8A71-90A2-06F0-2DA28D25894D}"/>
          </ac:spMkLst>
        </pc:spChg>
        <pc:spChg chg="mod">
          <ac:chgData name="Lamsal, Sid" userId="50b75335-716a-44d6-b9ac-66f8339b3170" providerId="ADAL" clId="{917109D3-F9F1-4736-A191-475124C48062}" dt="2023-07-05T04:24:21.962" v="29896" actId="1076"/>
          <ac:spMkLst>
            <pc:docMk/>
            <pc:sldMk cId="3314034552" sldId="407"/>
            <ac:spMk id="11" creationId="{1B6F2677-E104-63EC-C02B-E61EF157F2A5}"/>
          </ac:spMkLst>
        </pc:spChg>
        <pc:spChg chg="mod">
          <ac:chgData name="Lamsal, Sid" userId="50b75335-716a-44d6-b9ac-66f8339b3170" providerId="ADAL" clId="{917109D3-F9F1-4736-A191-475124C48062}" dt="2023-07-05T04:29:04.936" v="29913" actId="1076"/>
          <ac:spMkLst>
            <pc:docMk/>
            <pc:sldMk cId="3314034552" sldId="407"/>
            <ac:spMk id="12" creationId="{83835EF6-243E-0E30-0979-4FF5ED9359B8}"/>
          </ac:spMkLst>
        </pc:spChg>
        <pc:picChg chg="add mod modCrop">
          <ac:chgData name="Lamsal, Sid" userId="50b75335-716a-44d6-b9ac-66f8339b3170" providerId="ADAL" clId="{917109D3-F9F1-4736-A191-475124C48062}" dt="2023-07-05T04:28:33.152" v="29910" actId="732"/>
          <ac:picMkLst>
            <pc:docMk/>
            <pc:sldMk cId="3314034552" sldId="407"/>
            <ac:picMk id="4" creationId="{9164D110-B825-AC5E-B641-4FBD8F71E1AE}"/>
          </ac:picMkLst>
        </pc:picChg>
        <pc:picChg chg="del mod">
          <ac:chgData name="Lamsal, Sid" userId="50b75335-716a-44d6-b9ac-66f8339b3170" providerId="ADAL" clId="{917109D3-F9F1-4736-A191-475124C48062}" dt="2023-07-05T04:28:03.886" v="29900" actId="478"/>
          <ac:picMkLst>
            <pc:docMk/>
            <pc:sldMk cId="3314034552" sldId="407"/>
            <ac:picMk id="5" creationId="{25525318-4D1A-AA3B-9819-298DA8E0E5D7}"/>
          </ac:picMkLst>
        </pc:picChg>
        <pc:picChg chg="del mod">
          <ac:chgData name="Lamsal, Sid" userId="50b75335-716a-44d6-b9ac-66f8339b3170" providerId="ADAL" clId="{917109D3-F9F1-4736-A191-475124C48062}" dt="2023-07-05T04:28:03.470" v="29899" actId="478"/>
          <ac:picMkLst>
            <pc:docMk/>
            <pc:sldMk cId="3314034552" sldId="407"/>
            <ac:picMk id="7" creationId="{9F9A60B9-553E-4746-1933-0DC7105FB52A}"/>
          </ac:picMkLst>
        </pc:picChg>
        <pc:picChg chg="del">
          <ac:chgData name="Lamsal, Sid" userId="50b75335-716a-44d6-b9ac-66f8339b3170" providerId="ADAL" clId="{917109D3-F9F1-4736-A191-475124C48062}" dt="2023-07-05T04:28:03.037" v="29898" actId="478"/>
          <ac:picMkLst>
            <pc:docMk/>
            <pc:sldMk cId="3314034552" sldId="407"/>
            <ac:picMk id="9" creationId="{52BEBF13-A398-960F-EA6A-73082FD50585}"/>
          </ac:picMkLst>
        </pc:picChg>
        <pc:picChg chg="add mod">
          <ac:chgData name="Lamsal, Sid" userId="50b75335-716a-44d6-b9ac-66f8339b3170" providerId="ADAL" clId="{917109D3-F9F1-4736-A191-475124C48062}" dt="2023-07-05T04:29:00.030" v="29912" actId="1076"/>
          <ac:picMkLst>
            <pc:docMk/>
            <pc:sldMk cId="3314034552" sldId="407"/>
            <ac:picMk id="13" creationId="{37F32168-F9F5-5D78-76A5-08896BE5C7F2}"/>
          </ac:picMkLst>
        </pc:picChg>
        <pc:picChg chg="add mod">
          <ac:chgData name="Lamsal, Sid" userId="50b75335-716a-44d6-b9ac-66f8339b3170" providerId="ADAL" clId="{917109D3-F9F1-4736-A191-475124C48062}" dt="2023-07-05T04:29:24.063" v="29915" actId="1076"/>
          <ac:picMkLst>
            <pc:docMk/>
            <pc:sldMk cId="3314034552" sldId="407"/>
            <ac:picMk id="15" creationId="{96169D7A-4C44-CD1E-D9BB-46428F7755E0}"/>
          </ac:picMkLst>
        </pc:picChg>
        <pc:picChg chg="add mod">
          <ac:chgData name="Lamsal, Sid" userId="50b75335-716a-44d6-b9ac-66f8339b3170" providerId="ADAL" clId="{917109D3-F9F1-4736-A191-475124C48062}" dt="2023-07-05T04:29:49.579" v="29918" actId="1076"/>
          <ac:picMkLst>
            <pc:docMk/>
            <pc:sldMk cId="3314034552" sldId="407"/>
            <ac:picMk id="17" creationId="{CF9C8882-3696-62D3-E960-DECABE13FE29}"/>
          </ac:picMkLst>
        </pc:picChg>
      </pc:sldChg>
      <pc:sldChg chg="add del">
        <pc:chgData name="Lamsal, Sid" userId="50b75335-716a-44d6-b9ac-66f8339b3170" providerId="ADAL" clId="{917109D3-F9F1-4736-A191-475124C48062}" dt="2023-06-09T02:46:33.375" v="18474" actId="27028"/>
        <pc:sldMkLst>
          <pc:docMk/>
          <pc:sldMk cId="3774162654" sldId="407"/>
        </pc:sldMkLst>
      </pc:sldChg>
      <pc:sldChg chg="addSp delSp modSp new mod">
        <pc:chgData name="Lamsal, Sid" userId="50b75335-716a-44d6-b9ac-66f8339b3170" providerId="ADAL" clId="{917109D3-F9F1-4736-A191-475124C48062}" dt="2023-07-07T16:40:11.656" v="31970" actId="20577"/>
        <pc:sldMkLst>
          <pc:docMk/>
          <pc:sldMk cId="82915313" sldId="408"/>
        </pc:sldMkLst>
        <pc:spChg chg="mod">
          <ac:chgData name="Lamsal, Sid" userId="50b75335-716a-44d6-b9ac-66f8339b3170" providerId="ADAL" clId="{917109D3-F9F1-4736-A191-475124C48062}" dt="2023-07-06T02:45:52.556" v="29924" actId="20577"/>
          <ac:spMkLst>
            <pc:docMk/>
            <pc:sldMk cId="82915313" sldId="408"/>
            <ac:spMk id="2" creationId="{934CD88C-3C8B-4110-E6CC-1920DE5F7D40}"/>
          </ac:spMkLst>
        </pc:spChg>
        <pc:spChg chg="del mod">
          <ac:chgData name="Lamsal, Sid" userId="50b75335-716a-44d6-b9ac-66f8339b3170" providerId="ADAL" clId="{917109D3-F9F1-4736-A191-475124C48062}" dt="2023-07-06T02:46:12.224" v="29928" actId="478"/>
          <ac:spMkLst>
            <pc:docMk/>
            <pc:sldMk cId="82915313" sldId="408"/>
            <ac:spMk id="3" creationId="{7F54C52F-42C9-C972-AEB5-BDD2261164B8}"/>
          </ac:spMkLst>
        </pc:spChg>
        <pc:spChg chg="add mod">
          <ac:chgData name="Lamsal, Sid" userId="50b75335-716a-44d6-b9ac-66f8339b3170" providerId="ADAL" clId="{917109D3-F9F1-4736-A191-475124C48062}" dt="2023-07-07T16:40:11.656" v="31970" actId="20577"/>
          <ac:spMkLst>
            <pc:docMk/>
            <pc:sldMk cId="82915313" sldId="408"/>
            <ac:spMk id="3" creationId="{D5522364-EBBE-C12F-3BA2-29DD6767FA6E}"/>
          </ac:spMkLst>
        </pc:spChg>
        <pc:grpChg chg="del mod">
          <ac:chgData name="Lamsal, Sid" userId="50b75335-716a-44d6-b9ac-66f8339b3170" providerId="ADAL" clId="{917109D3-F9F1-4736-A191-475124C48062}" dt="2023-07-06T04:15:14.627" v="29938" actId="478"/>
          <ac:grpSpMkLst>
            <pc:docMk/>
            <pc:sldMk cId="82915313" sldId="408"/>
            <ac:grpSpMk id="10" creationId="{1C91036B-62DF-5BC5-5A10-FB0A1FFF2BC3}"/>
          </ac:grpSpMkLst>
        </pc:grpChg>
        <pc:grpChg chg="mod">
          <ac:chgData name="Lamsal, Sid" userId="50b75335-716a-44d6-b9ac-66f8339b3170" providerId="ADAL" clId="{917109D3-F9F1-4736-A191-475124C48062}" dt="2023-07-06T04:16:07.615" v="29953"/>
          <ac:grpSpMkLst>
            <pc:docMk/>
            <pc:sldMk cId="82915313" sldId="408"/>
            <ac:grpSpMk id="20" creationId="{009FE8BF-47AD-B13A-521E-0257EE57030D}"/>
          </ac:grpSpMkLst>
        </pc:grpChg>
        <pc:grpChg chg="mod">
          <ac:chgData name="Lamsal, Sid" userId="50b75335-716a-44d6-b9ac-66f8339b3170" providerId="ADAL" clId="{917109D3-F9F1-4736-A191-475124C48062}" dt="2023-07-06T04:21:28.567" v="29969"/>
          <ac:grpSpMkLst>
            <pc:docMk/>
            <pc:sldMk cId="82915313" sldId="408"/>
            <ac:grpSpMk id="32" creationId="{2D3069E8-4658-F9ED-C4E7-A98423EEB97F}"/>
          </ac:grpSpMkLst>
        </pc:grpChg>
        <pc:grpChg chg="del mod">
          <ac:chgData name="Lamsal, Sid" userId="50b75335-716a-44d6-b9ac-66f8339b3170" providerId="ADAL" clId="{917109D3-F9F1-4736-A191-475124C48062}" dt="2023-07-06T04:32:33.721" v="29977"/>
          <ac:grpSpMkLst>
            <pc:docMk/>
            <pc:sldMk cId="82915313" sldId="408"/>
            <ac:grpSpMk id="35" creationId="{8F2B76B3-BE56-25B3-58D2-515C260E9A43}"/>
          </ac:grpSpMkLst>
        </pc:grpChg>
        <pc:grpChg chg="del mod">
          <ac:chgData name="Lamsal, Sid" userId="50b75335-716a-44d6-b9ac-66f8339b3170" providerId="ADAL" clId="{917109D3-F9F1-4736-A191-475124C48062}" dt="2023-07-06T22:50:24.849" v="31127" actId="478"/>
          <ac:grpSpMkLst>
            <pc:docMk/>
            <pc:sldMk cId="82915313" sldId="408"/>
            <ac:grpSpMk id="40" creationId="{FCD7FF0E-0C4B-E7E4-4BD0-5596836FFCAB}"/>
          </ac:grpSpMkLst>
        </pc:grpChg>
        <pc:picChg chg="add mod">
          <ac:chgData name="Lamsal, Sid" userId="50b75335-716a-44d6-b9ac-66f8339b3170" providerId="ADAL" clId="{917109D3-F9F1-4736-A191-475124C48062}" dt="2023-07-06T04:15:09.482" v="29936" actId="14100"/>
          <ac:picMkLst>
            <pc:docMk/>
            <pc:sldMk cId="82915313" sldId="408"/>
            <ac:picMk id="4" creationId="{5D78EBC7-DBBB-4500-FFCF-5D9609EC8875}"/>
          </ac:picMkLst>
        </pc:picChg>
        <pc:picChg chg="add mod">
          <ac:chgData name="Lamsal, Sid" userId="50b75335-716a-44d6-b9ac-66f8339b3170" providerId="ADAL" clId="{917109D3-F9F1-4736-A191-475124C48062}" dt="2023-07-06T04:15:16.923" v="29940" actId="1076"/>
          <ac:picMkLst>
            <pc:docMk/>
            <pc:sldMk cId="82915313" sldId="408"/>
            <ac:picMk id="5" creationId="{8321CB2D-84F1-B14C-5C29-D1833AE87B74}"/>
          </ac:picMkLst>
        </pc:picChg>
        <pc:picChg chg="add mod">
          <ac:chgData name="Lamsal, Sid" userId="50b75335-716a-44d6-b9ac-66f8339b3170" providerId="ADAL" clId="{917109D3-F9F1-4736-A191-475124C48062}" dt="2023-07-07T16:12:09.865" v="31883" actId="1076"/>
          <ac:picMkLst>
            <pc:docMk/>
            <pc:sldMk cId="82915313" sldId="408"/>
            <ac:picMk id="22" creationId="{2B8B7515-7098-0B54-55D3-B1CAFEA47A4A}"/>
          </ac:picMkLst>
        </pc:picChg>
        <pc:picChg chg="add mod modCrop">
          <ac:chgData name="Lamsal, Sid" userId="50b75335-716a-44d6-b9ac-66f8339b3170" providerId="ADAL" clId="{917109D3-F9F1-4736-A191-475124C48062}" dt="2023-07-07T16:40:03.214" v="31966" actId="1076"/>
          <ac:picMkLst>
            <pc:docMk/>
            <pc:sldMk cId="82915313" sldId="408"/>
            <ac:picMk id="24" creationId="{071B5799-7883-6DAF-CDD3-F281A45EAC69}"/>
          </ac:picMkLst>
        </pc:picChg>
        <pc:picChg chg="add del mod">
          <ac:chgData name="Lamsal, Sid" userId="50b75335-716a-44d6-b9ac-66f8339b3170" providerId="ADAL" clId="{917109D3-F9F1-4736-A191-475124C48062}" dt="2023-07-07T16:40:08.249" v="31968" actId="478"/>
          <ac:picMkLst>
            <pc:docMk/>
            <pc:sldMk cId="82915313" sldId="408"/>
            <ac:picMk id="26" creationId="{5A59282F-9B2B-CDE4-D760-DAF614AD1D91}"/>
          </ac:picMkLst>
        </pc:picChg>
        <pc:inkChg chg="add del">
          <ac:chgData name="Lamsal, Sid" userId="50b75335-716a-44d6-b9ac-66f8339b3170" providerId="ADAL" clId="{917109D3-F9F1-4736-A191-475124C48062}" dt="2023-07-06T02:46:37.684" v="29932" actId="9405"/>
          <ac:inkMkLst>
            <pc:docMk/>
            <pc:sldMk cId="82915313" sldId="408"/>
            <ac:inkMk id="6" creationId="{16EFAD7E-1D17-CF86-5971-317865A456E5}"/>
          </ac:inkMkLst>
        </pc:inkChg>
        <pc:inkChg chg="add del">
          <ac:chgData name="Lamsal, Sid" userId="50b75335-716a-44d6-b9ac-66f8339b3170" providerId="ADAL" clId="{917109D3-F9F1-4736-A191-475124C48062}" dt="2023-07-06T02:46:37.197" v="29931" actId="9405"/>
          <ac:inkMkLst>
            <pc:docMk/>
            <pc:sldMk cId="82915313" sldId="408"/>
            <ac:inkMk id="7" creationId="{8504C8A0-3901-E2CC-E4F6-4DB665C1E162}"/>
          </ac:inkMkLst>
        </pc:inkChg>
        <pc:inkChg chg="add mod">
          <ac:chgData name="Lamsal, Sid" userId="50b75335-716a-44d6-b9ac-66f8339b3170" providerId="ADAL" clId="{917109D3-F9F1-4736-A191-475124C48062}" dt="2023-07-06T02:46:47.061" v="29935"/>
          <ac:inkMkLst>
            <pc:docMk/>
            <pc:sldMk cId="82915313" sldId="408"/>
            <ac:inkMk id="8" creationId="{96A55389-D20E-65F6-7F92-BE895F17E8BE}"/>
          </ac:inkMkLst>
        </pc:inkChg>
        <pc:inkChg chg="add mod">
          <ac:chgData name="Lamsal, Sid" userId="50b75335-716a-44d6-b9ac-66f8339b3170" providerId="ADAL" clId="{917109D3-F9F1-4736-A191-475124C48062}" dt="2023-07-06T02:46:47.061" v="29935"/>
          <ac:inkMkLst>
            <pc:docMk/>
            <pc:sldMk cId="82915313" sldId="408"/>
            <ac:inkMk id="9" creationId="{A5169CA7-B239-DFCB-AC46-0E2054CE1843}"/>
          </ac:inkMkLst>
        </pc:inkChg>
        <pc:inkChg chg="add del">
          <ac:chgData name="Lamsal, Sid" userId="50b75335-716a-44d6-b9ac-66f8339b3170" providerId="ADAL" clId="{917109D3-F9F1-4736-A191-475124C48062}" dt="2023-07-06T04:15:25.036" v="29942" actId="478"/>
          <ac:inkMkLst>
            <pc:docMk/>
            <pc:sldMk cId="82915313" sldId="408"/>
            <ac:inkMk id="11" creationId="{13E35605-F332-EEB6-D3B8-33F465247D03}"/>
          </ac:inkMkLst>
        </pc:inkChg>
        <pc:inkChg chg="add del">
          <ac:chgData name="Lamsal, Sid" userId="50b75335-716a-44d6-b9ac-66f8339b3170" providerId="ADAL" clId="{917109D3-F9F1-4736-A191-475124C48062}" dt="2023-07-06T04:15:51.822" v="29945" actId="478"/>
          <ac:inkMkLst>
            <pc:docMk/>
            <pc:sldMk cId="82915313" sldId="408"/>
            <ac:inkMk id="12" creationId="{095E5707-53DA-38DC-0161-A6092920849D}"/>
          </ac:inkMkLst>
        </pc:inkChg>
        <pc:inkChg chg="add del">
          <ac:chgData name="Lamsal, Sid" userId="50b75335-716a-44d6-b9ac-66f8339b3170" providerId="ADAL" clId="{917109D3-F9F1-4736-A191-475124C48062}" dt="2023-07-06T04:15:52.734" v="29946" actId="478"/>
          <ac:inkMkLst>
            <pc:docMk/>
            <pc:sldMk cId="82915313" sldId="408"/>
            <ac:inkMk id="13" creationId="{E8516025-AAAB-6DB5-1D2A-DB5592B4F790}"/>
          </ac:inkMkLst>
        </pc:inkChg>
        <pc:inkChg chg="add">
          <ac:chgData name="Lamsal, Sid" userId="50b75335-716a-44d6-b9ac-66f8339b3170" providerId="ADAL" clId="{917109D3-F9F1-4736-A191-475124C48062}" dt="2023-07-06T04:15:57.422" v="29947" actId="9405"/>
          <ac:inkMkLst>
            <pc:docMk/>
            <pc:sldMk cId="82915313" sldId="408"/>
            <ac:inkMk id="14" creationId="{42298338-87DA-E5F2-4256-7E457E8B1517}"/>
          </ac:inkMkLst>
        </pc:inkChg>
        <pc:inkChg chg="add mod">
          <ac:chgData name="Lamsal, Sid" userId="50b75335-716a-44d6-b9ac-66f8339b3170" providerId="ADAL" clId="{917109D3-F9F1-4736-A191-475124C48062}" dt="2023-07-06T04:16:07.615" v="29953"/>
          <ac:inkMkLst>
            <pc:docMk/>
            <pc:sldMk cId="82915313" sldId="408"/>
            <ac:inkMk id="15" creationId="{76138F12-5748-37DA-725E-2666923C621A}"/>
          </ac:inkMkLst>
        </pc:inkChg>
        <pc:inkChg chg="add mod">
          <ac:chgData name="Lamsal, Sid" userId="50b75335-716a-44d6-b9ac-66f8339b3170" providerId="ADAL" clId="{917109D3-F9F1-4736-A191-475124C48062}" dt="2023-07-06T04:16:07.615" v="29953"/>
          <ac:inkMkLst>
            <pc:docMk/>
            <pc:sldMk cId="82915313" sldId="408"/>
            <ac:inkMk id="16" creationId="{C33F4E42-0D10-637C-EE44-F9C1AA21785B}"/>
          </ac:inkMkLst>
        </pc:inkChg>
        <pc:inkChg chg="add mod">
          <ac:chgData name="Lamsal, Sid" userId="50b75335-716a-44d6-b9ac-66f8339b3170" providerId="ADAL" clId="{917109D3-F9F1-4736-A191-475124C48062}" dt="2023-07-06T04:16:07.615" v="29953"/>
          <ac:inkMkLst>
            <pc:docMk/>
            <pc:sldMk cId="82915313" sldId="408"/>
            <ac:inkMk id="17" creationId="{09C8FB30-EC84-E1BE-5C3F-056BB9791D6D}"/>
          </ac:inkMkLst>
        </pc:inkChg>
        <pc:inkChg chg="add mod">
          <ac:chgData name="Lamsal, Sid" userId="50b75335-716a-44d6-b9ac-66f8339b3170" providerId="ADAL" clId="{917109D3-F9F1-4736-A191-475124C48062}" dt="2023-07-06T04:16:07.615" v="29953"/>
          <ac:inkMkLst>
            <pc:docMk/>
            <pc:sldMk cId="82915313" sldId="408"/>
            <ac:inkMk id="18" creationId="{0E8E1FE9-CF8B-5C2F-9352-468B93784AA6}"/>
          </ac:inkMkLst>
        </pc:inkChg>
        <pc:inkChg chg="add mod">
          <ac:chgData name="Lamsal, Sid" userId="50b75335-716a-44d6-b9ac-66f8339b3170" providerId="ADAL" clId="{917109D3-F9F1-4736-A191-475124C48062}" dt="2023-07-06T04:16:07.615" v="29953"/>
          <ac:inkMkLst>
            <pc:docMk/>
            <pc:sldMk cId="82915313" sldId="408"/>
            <ac:inkMk id="19" creationId="{B3C3AC79-385C-8AC0-2CB9-E8E199507505}"/>
          </ac:inkMkLst>
        </pc:inkChg>
        <pc:inkChg chg="add mod">
          <ac:chgData name="Lamsal, Sid" userId="50b75335-716a-44d6-b9ac-66f8339b3170" providerId="ADAL" clId="{917109D3-F9F1-4736-A191-475124C48062}" dt="2023-07-06T04:21:28.567" v="29969"/>
          <ac:inkMkLst>
            <pc:docMk/>
            <pc:sldMk cId="82915313" sldId="408"/>
            <ac:inkMk id="27" creationId="{4D913D75-3C47-39E9-2DED-AC9A68C0A569}"/>
          </ac:inkMkLst>
        </pc:inkChg>
        <pc:inkChg chg="add mod">
          <ac:chgData name="Lamsal, Sid" userId="50b75335-716a-44d6-b9ac-66f8339b3170" providerId="ADAL" clId="{917109D3-F9F1-4736-A191-475124C48062}" dt="2023-07-06T04:21:28.567" v="29969"/>
          <ac:inkMkLst>
            <pc:docMk/>
            <pc:sldMk cId="82915313" sldId="408"/>
            <ac:inkMk id="28" creationId="{1135E568-6ED1-E424-EB37-C5D8BCBF886F}"/>
          </ac:inkMkLst>
        </pc:inkChg>
        <pc:inkChg chg="add mod">
          <ac:chgData name="Lamsal, Sid" userId="50b75335-716a-44d6-b9ac-66f8339b3170" providerId="ADAL" clId="{917109D3-F9F1-4736-A191-475124C48062}" dt="2023-07-06T04:21:28.567" v="29969"/>
          <ac:inkMkLst>
            <pc:docMk/>
            <pc:sldMk cId="82915313" sldId="408"/>
            <ac:inkMk id="29" creationId="{87799DF8-1C9A-4E97-F93E-F14EB27A8DEB}"/>
          </ac:inkMkLst>
        </pc:inkChg>
        <pc:inkChg chg="add mod">
          <ac:chgData name="Lamsal, Sid" userId="50b75335-716a-44d6-b9ac-66f8339b3170" providerId="ADAL" clId="{917109D3-F9F1-4736-A191-475124C48062}" dt="2023-07-06T04:21:28.567" v="29969"/>
          <ac:inkMkLst>
            <pc:docMk/>
            <pc:sldMk cId="82915313" sldId="408"/>
            <ac:inkMk id="30" creationId="{B9062937-8325-FCBA-7965-143FC9E0C057}"/>
          </ac:inkMkLst>
        </pc:inkChg>
        <pc:inkChg chg="add mod">
          <ac:chgData name="Lamsal, Sid" userId="50b75335-716a-44d6-b9ac-66f8339b3170" providerId="ADAL" clId="{917109D3-F9F1-4736-A191-475124C48062}" dt="2023-07-06T04:21:28.567" v="29969"/>
          <ac:inkMkLst>
            <pc:docMk/>
            <pc:sldMk cId="82915313" sldId="408"/>
            <ac:inkMk id="31" creationId="{BDB3D24C-DF5F-540D-0F68-2FC2EBEBD805}"/>
          </ac:inkMkLst>
        </pc:inkChg>
        <pc:inkChg chg="add del mod">
          <ac:chgData name="Lamsal, Sid" userId="50b75335-716a-44d6-b9ac-66f8339b3170" providerId="ADAL" clId="{917109D3-F9F1-4736-A191-475124C48062}" dt="2023-07-06T22:50:24.116" v="31126" actId="478"/>
          <ac:inkMkLst>
            <pc:docMk/>
            <pc:sldMk cId="82915313" sldId="408"/>
            <ac:inkMk id="33" creationId="{511786E1-F45E-6658-5B8E-DB422FF66505}"/>
          </ac:inkMkLst>
        </pc:inkChg>
        <pc:inkChg chg="add mod">
          <ac:chgData name="Lamsal, Sid" userId="50b75335-716a-44d6-b9ac-66f8339b3170" providerId="ADAL" clId="{917109D3-F9F1-4736-A191-475124C48062}" dt="2023-07-06T04:32:33.721" v="29977"/>
          <ac:inkMkLst>
            <pc:docMk/>
            <pc:sldMk cId="82915313" sldId="408"/>
            <ac:inkMk id="34" creationId="{CDDEAAAE-80E2-704B-1626-CC4F8A1B5F98}"/>
          </ac:inkMkLst>
        </pc:inkChg>
        <pc:inkChg chg="add mod">
          <ac:chgData name="Lamsal, Sid" userId="50b75335-716a-44d6-b9ac-66f8339b3170" providerId="ADAL" clId="{917109D3-F9F1-4736-A191-475124C48062}" dt="2023-07-06T04:32:33.721" v="29977"/>
          <ac:inkMkLst>
            <pc:docMk/>
            <pc:sldMk cId="82915313" sldId="408"/>
            <ac:inkMk id="36" creationId="{9A8A36ED-AB27-FD99-15FE-56E166F028D4}"/>
          </ac:inkMkLst>
        </pc:inkChg>
        <pc:inkChg chg="add mod">
          <ac:chgData name="Lamsal, Sid" userId="50b75335-716a-44d6-b9ac-66f8339b3170" providerId="ADAL" clId="{917109D3-F9F1-4736-A191-475124C48062}" dt="2023-07-06T04:32:33.721" v="29977"/>
          <ac:inkMkLst>
            <pc:docMk/>
            <pc:sldMk cId="82915313" sldId="408"/>
            <ac:inkMk id="37" creationId="{228AE5FA-6FA6-8B94-7D64-6E5AF71D7099}"/>
          </ac:inkMkLst>
        </pc:inkChg>
        <pc:inkChg chg="add mod">
          <ac:chgData name="Lamsal, Sid" userId="50b75335-716a-44d6-b9ac-66f8339b3170" providerId="ADAL" clId="{917109D3-F9F1-4736-A191-475124C48062}" dt="2023-07-06T04:32:33.721" v="29977"/>
          <ac:inkMkLst>
            <pc:docMk/>
            <pc:sldMk cId="82915313" sldId="408"/>
            <ac:inkMk id="38" creationId="{87293CA3-04EC-833D-EB3A-585C3EB251BE}"/>
          </ac:inkMkLst>
        </pc:inkChg>
        <pc:inkChg chg="add mod">
          <ac:chgData name="Lamsal, Sid" userId="50b75335-716a-44d6-b9ac-66f8339b3170" providerId="ADAL" clId="{917109D3-F9F1-4736-A191-475124C48062}" dt="2023-07-06T04:32:33.721" v="29977"/>
          <ac:inkMkLst>
            <pc:docMk/>
            <pc:sldMk cId="82915313" sldId="408"/>
            <ac:inkMk id="39" creationId="{3A0F4FCC-C6DA-396C-9B13-F8867358BE7E}"/>
          </ac:inkMkLst>
        </pc:inkChg>
      </pc:sldChg>
      <pc:sldChg chg="add del">
        <pc:chgData name="Lamsal, Sid" userId="50b75335-716a-44d6-b9ac-66f8339b3170" providerId="ADAL" clId="{917109D3-F9F1-4736-A191-475124C48062}" dt="2023-06-09T02:46:33.375" v="18474" actId="27028"/>
        <pc:sldMkLst>
          <pc:docMk/>
          <pc:sldMk cId="1080291532" sldId="408"/>
        </pc:sldMkLst>
      </pc:sldChg>
      <pc:sldChg chg="modSp new mod">
        <pc:chgData name="Lamsal, Sid" userId="50b75335-716a-44d6-b9ac-66f8339b3170" providerId="ADAL" clId="{917109D3-F9F1-4736-A191-475124C48062}" dt="2023-07-06T23:19:01.053" v="31814" actId="20577"/>
        <pc:sldMkLst>
          <pc:docMk/>
          <pc:sldMk cId="1443655898" sldId="409"/>
        </pc:sldMkLst>
        <pc:spChg chg="mod">
          <ac:chgData name="Lamsal, Sid" userId="50b75335-716a-44d6-b9ac-66f8339b3170" providerId="ADAL" clId="{917109D3-F9F1-4736-A191-475124C48062}" dt="2023-07-06T04:32:58.009" v="29999" actId="20577"/>
          <ac:spMkLst>
            <pc:docMk/>
            <pc:sldMk cId="1443655898" sldId="409"/>
            <ac:spMk id="2" creationId="{44852A99-6F8C-2C24-DE61-434CA2949218}"/>
          </ac:spMkLst>
        </pc:spChg>
        <pc:spChg chg="mod">
          <ac:chgData name="Lamsal, Sid" userId="50b75335-716a-44d6-b9ac-66f8339b3170" providerId="ADAL" clId="{917109D3-F9F1-4736-A191-475124C48062}" dt="2023-07-06T23:19:01.053" v="31814" actId="20577"/>
          <ac:spMkLst>
            <pc:docMk/>
            <pc:sldMk cId="1443655898" sldId="409"/>
            <ac:spMk id="3" creationId="{5ED5535C-9072-DA1D-D5F5-1B7E8C49CA97}"/>
          </ac:spMkLst>
        </pc:spChg>
      </pc:sldChg>
      <pc:sldChg chg="add del">
        <pc:chgData name="Lamsal, Sid" userId="50b75335-716a-44d6-b9ac-66f8339b3170" providerId="ADAL" clId="{917109D3-F9F1-4736-A191-475124C48062}" dt="2023-06-09T02:46:33.375" v="18474" actId="27028"/>
        <pc:sldMkLst>
          <pc:docMk/>
          <pc:sldMk cId="4118451238" sldId="409"/>
        </pc:sldMkLst>
      </pc:sldChg>
      <pc:sldChg chg="add del">
        <pc:chgData name="Lamsal, Sid" userId="50b75335-716a-44d6-b9ac-66f8339b3170" providerId="ADAL" clId="{917109D3-F9F1-4736-A191-475124C48062}" dt="2023-06-09T02:46:33.375" v="18474" actId="27028"/>
        <pc:sldMkLst>
          <pc:docMk/>
          <pc:sldMk cId="773012368" sldId="410"/>
        </pc:sldMkLst>
      </pc:sldChg>
      <pc:sldChg chg="addSp delSp modSp new mod setBg">
        <pc:chgData name="Lamsal, Sid" userId="50b75335-716a-44d6-b9ac-66f8339b3170" providerId="ADAL" clId="{917109D3-F9F1-4736-A191-475124C48062}" dt="2023-07-06T22:54:56.531" v="31396" actId="1076"/>
        <pc:sldMkLst>
          <pc:docMk/>
          <pc:sldMk cId="3664727969" sldId="410"/>
        </pc:sldMkLst>
        <pc:spChg chg="mod">
          <ac:chgData name="Lamsal, Sid" userId="50b75335-716a-44d6-b9ac-66f8339b3170" providerId="ADAL" clId="{917109D3-F9F1-4736-A191-475124C48062}" dt="2023-07-06T22:54:49.514" v="31394" actId="26606"/>
          <ac:spMkLst>
            <pc:docMk/>
            <pc:sldMk cId="3664727969" sldId="410"/>
            <ac:spMk id="2" creationId="{68AFE674-0211-BF6B-BCBB-F33E20044013}"/>
          </ac:spMkLst>
        </pc:spChg>
        <pc:spChg chg="del">
          <ac:chgData name="Lamsal, Sid" userId="50b75335-716a-44d6-b9ac-66f8339b3170" providerId="ADAL" clId="{917109D3-F9F1-4736-A191-475124C48062}" dt="2023-07-06T22:54:49.514" v="31394" actId="26606"/>
          <ac:spMkLst>
            <pc:docMk/>
            <pc:sldMk cId="3664727969" sldId="410"/>
            <ac:spMk id="3" creationId="{9A28A343-EE04-8EF6-26D1-88733B4F9A75}"/>
          </ac:spMkLst>
        </pc:spChg>
        <pc:spChg chg="add">
          <ac:chgData name="Lamsal, Sid" userId="50b75335-716a-44d6-b9ac-66f8339b3170" providerId="ADAL" clId="{917109D3-F9F1-4736-A191-475124C48062}" dt="2023-07-06T22:54:49.514" v="31394" actId="26606"/>
          <ac:spMkLst>
            <pc:docMk/>
            <pc:sldMk cId="3664727969" sldId="410"/>
            <ac:spMk id="10" creationId="{39E3965E-AC41-4711-9D10-E25ABB132D86}"/>
          </ac:spMkLst>
        </pc:spChg>
        <pc:spChg chg="add">
          <ac:chgData name="Lamsal, Sid" userId="50b75335-716a-44d6-b9ac-66f8339b3170" providerId="ADAL" clId="{917109D3-F9F1-4736-A191-475124C48062}" dt="2023-07-06T22:54:49.514" v="31394" actId="26606"/>
          <ac:spMkLst>
            <pc:docMk/>
            <pc:sldMk cId="3664727969" sldId="410"/>
            <ac:spMk id="14" creationId="{33428ACC-71EC-4171-9527-10983BA6B41D}"/>
          </ac:spMkLst>
        </pc:spChg>
        <pc:spChg chg="add">
          <ac:chgData name="Lamsal, Sid" userId="50b75335-716a-44d6-b9ac-66f8339b3170" providerId="ADAL" clId="{917109D3-F9F1-4736-A191-475124C48062}" dt="2023-07-06T22:54:49.514" v="31394" actId="26606"/>
          <ac:spMkLst>
            <pc:docMk/>
            <pc:sldMk cId="3664727969" sldId="410"/>
            <ac:spMk id="18" creationId="{8D4480B4-953D-41FA-9052-09AB3A026947}"/>
          </ac:spMkLst>
        </pc:spChg>
        <pc:picChg chg="add mod">
          <ac:chgData name="Lamsal, Sid" userId="50b75335-716a-44d6-b9ac-66f8339b3170" providerId="ADAL" clId="{917109D3-F9F1-4736-A191-475124C48062}" dt="2023-07-06T22:54:56.531" v="31396" actId="1076"/>
          <ac:picMkLst>
            <pc:docMk/>
            <pc:sldMk cId="3664727969" sldId="410"/>
            <ac:picMk id="5" creationId="{A13D43EE-96E0-531F-5967-BA1BD75E105D}"/>
          </ac:picMkLst>
        </pc:picChg>
        <pc:cxnChg chg="add">
          <ac:chgData name="Lamsal, Sid" userId="50b75335-716a-44d6-b9ac-66f8339b3170" providerId="ADAL" clId="{917109D3-F9F1-4736-A191-475124C48062}" dt="2023-07-06T22:54:49.514" v="31394" actId="26606"/>
          <ac:cxnSpMkLst>
            <pc:docMk/>
            <pc:sldMk cId="3664727969" sldId="410"/>
            <ac:cxnSpMk id="12" creationId="{1F5DC8C3-BA5F-4EED-BB9A-A14272BD82A1}"/>
          </ac:cxnSpMkLst>
        </pc:cxnChg>
        <pc:cxnChg chg="add">
          <ac:chgData name="Lamsal, Sid" userId="50b75335-716a-44d6-b9ac-66f8339b3170" providerId="ADAL" clId="{917109D3-F9F1-4736-A191-475124C48062}" dt="2023-07-06T22:54:49.514" v="31394" actId="26606"/>
          <ac:cxnSpMkLst>
            <pc:docMk/>
            <pc:sldMk cId="3664727969" sldId="410"/>
            <ac:cxnSpMk id="16" creationId="{BA22713B-ABB6-4391-97F9-0449A2B9B664}"/>
          </ac:cxnSpMkLst>
        </pc:cxnChg>
      </pc:sldChg>
      <pc:sldChg chg="add del">
        <pc:chgData name="Lamsal, Sid" userId="50b75335-716a-44d6-b9ac-66f8339b3170" providerId="ADAL" clId="{917109D3-F9F1-4736-A191-475124C48062}" dt="2023-06-09T02:46:33.375" v="18474" actId="27028"/>
        <pc:sldMkLst>
          <pc:docMk/>
          <pc:sldMk cId="817309955" sldId="411"/>
        </pc:sldMkLst>
      </pc:sldChg>
      <pc:sldChg chg="new del">
        <pc:chgData name="Lamsal, Sid" userId="50b75335-716a-44d6-b9ac-66f8339b3170" providerId="ADAL" clId="{917109D3-F9F1-4736-A191-475124C48062}" dt="2023-07-06T22:52:19.133" v="31392" actId="2696"/>
        <pc:sldMkLst>
          <pc:docMk/>
          <pc:sldMk cId="3851569805" sldId="411"/>
        </pc:sldMkLst>
      </pc:sldChg>
      <pc:sldChg chg="add del">
        <pc:chgData name="Lamsal, Sid" userId="50b75335-716a-44d6-b9ac-66f8339b3170" providerId="ADAL" clId="{917109D3-F9F1-4736-A191-475124C48062}" dt="2023-06-09T02:46:33.375" v="18474" actId="27028"/>
        <pc:sldMkLst>
          <pc:docMk/>
          <pc:sldMk cId="502410747" sldId="412"/>
        </pc:sldMkLst>
      </pc:sldChg>
      <pc:sldChg chg="modSp new mod">
        <pc:chgData name="Lamsal, Sid" userId="50b75335-716a-44d6-b9ac-66f8339b3170" providerId="ADAL" clId="{917109D3-F9F1-4736-A191-475124C48062}" dt="2023-07-06T23:19:24.738" v="31828" actId="20577"/>
        <pc:sldMkLst>
          <pc:docMk/>
          <pc:sldMk cId="3732805816" sldId="412"/>
        </pc:sldMkLst>
        <pc:spChg chg="mod">
          <ac:chgData name="Lamsal, Sid" userId="50b75335-716a-44d6-b9ac-66f8339b3170" providerId="ADAL" clId="{917109D3-F9F1-4736-A191-475124C48062}" dt="2023-07-06T22:49:06.820" v="30910" actId="313"/>
          <ac:spMkLst>
            <pc:docMk/>
            <pc:sldMk cId="3732805816" sldId="412"/>
            <ac:spMk id="2" creationId="{A119BA80-A39F-1735-2751-8569BA297D3D}"/>
          </ac:spMkLst>
        </pc:spChg>
        <pc:spChg chg="mod">
          <ac:chgData name="Lamsal, Sid" userId="50b75335-716a-44d6-b9ac-66f8339b3170" providerId="ADAL" clId="{917109D3-F9F1-4736-A191-475124C48062}" dt="2023-07-06T23:19:24.738" v="31828" actId="20577"/>
          <ac:spMkLst>
            <pc:docMk/>
            <pc:sldMk cId="3732805816" sldId="412"/>
            <ac:spMk id="3" creationId="{E864521F-1937-5FD5-728E-C9D2F2499185}"/>
          </ac:spMkLst>
        </pc:spChg>
      </pc:sldChg>
      <pc:sldChg chg="add del">
        <pc:chgData name="Lamsal, Sid" userId="50b75335-716a-44d6-b9ac-66f8339b3170" providerId="ADAL" clId="{917109D3-F9F1-4736-A191-475124C48062}" dt="2023-06-09T02:46:33.375" v="18474" actId="27028"/>
        <pc:sldMkLst>
          <pc:docMk/>
          <pc:sldMk cId="1070020739" sldId="413"/>
        </pc:sldMkLst>
      </pc:sldChg>
      <pc:sldChg chg="addSp delSp modSp new mod ord">
        <pc:chgData name="Lamsal, Sid" userId="50b75335-716a-44d6-b9ac-66f8339b3170" providerId="ADAL" clId="{917109D3-F9F1-4736-A191-475124C48062}" dt="2023-07-06T23:18:03.520" v="31752" actId="1076"/>
        <pc:sldMkLst>
          <pc:docMk/>
          <pc:sldMk cId="4253801908" sldId="413"/>
        </pc:sldMkLst>
        <pc:spChg chg="mod">
          <ac:chgData name="Lamsal, Sid" userId="50b75335-716a-44d6-b9ac-66f8339b3170" providerId="ADAL" clId="{917109D3-F9F1-4736-A191-475124C48062}" dt="2023-07-06T22:55:15.347" v="31406" actId="20577"/>
          <ac:spMkLst>
            <pc:docMk/>
            <pc:sldMk cId="4253801908" sldId="413"/>
            <ac:spMk id="2" creationId="{A0240A5A-FE4D-5669-25A5-423F6CE819EE}"/>
          </ac:spMkLst>
        </pc:spChg>
        <pc:spChg chg="del">
          <ac:chgData name="Lamsal, Sid" userId="50b75335-716a-44d6-b9ac-66f8339b3170" providerId="ADAL" clId="{917109D3-F9F1-4736-A191-475124C48062}" dt="2023-07-06T23:17:41.661" v="31741" actId="22"/>
          <ac:spMkLst>
            <pc:docMk/>
            <pc:sldMk cId="4253801908" sldId="413"/>
            <ac:spMk id="3" creationId="{2AA289BB-AAEE-7A88-718A-D0DE07B7513C}"/>
          </ac:spMkLst>
        </pc:spChg>
        <pc:spChg chg="add mod">
          <ac:chgData name="Lamsal, Sid" userId="50b75335-716a-44d6-b9ac-66f8339b3170" providerId="ADAL" clId="{917109D3-F9F1-4736-A191-475124C48062}" dt="2023-07-06T23:17:54.848" v="31744" actId="1076"/>
          <ac:spMkLst>
            <pc:docMk/>
            <pc:sldMk cId="4253801908" sldId="413"/>
            <ac:spMk id="10" creationId="{3DDE2817-99BE-6594-D9AC-EE51A2489F00}"/>
          </ac:spMkLst>
        </pc:spChg>
        <pc:spChg chg="add mod">
          <ac:chgData name="Lamsal, Sid" userId="50b75335-716a-44d6-b9ac-66f8339b3170" providerId="ADAL" clId="{917109D3-F9F1-4736-A191-475124C48062}" dt="2023-07-06T23:17:54.848" v="31744" actId="1076"/>
          <ac:spMkLst>
            <pc:docMk/>
            <pc:sldMk cId="4253801908" sldId="413"/>
            <ac:spMk id="11" creationId="{6E87842E-F797-C282-161C-CD1C824B3199}"/>
          </ac:spMkLst>
        </pc:spChg>
        <pc:spChg chg="add mod">
          <ac:chgData name="Lamsal, Sid" userId="50b75335-716a-44d6-b9ac-66f8339b3170" providerId="ADAL" clId="{917109D3-F9F1-4736-A191-475124C48062}" dt="2023-07-06T23:18:00.293" v="31750" actId="1076"/>
          <ac:spMkLst>
            <pc:docMk/>
            <pc:sldMk cId="4253801908" sldId="413"/>
            <ac:spMk id="12" creationId="{FF9A919D-A62F-C5D6-AAE2-C5E20776999F}"/>
          </ac:spMkLst>
        </pc:spChg>
        <pc:picChg chg="add mod">
          <ac:chgData name="Lamsal, Sid" userId="50b75335-716a-44d6-b9ac-66f8339b3170" providerId="ADAL" clId="{917109D3-F9F1-4736-A191-475124C48062}" dt="2023-07-06T23:18:03.520" v="31752" actId="1076"/>
          <ac:picMkLst>
            <pc:docMk/>
            <pc:sldMk cId="4253801908" sldId="413"/>
            <ac:picMk id="5" creationId="{9C767F91-4832-A5CF-EE20-0B2951D2B155}"/>
          </ac:picMkLst>
        </pc:picChg>
        <pc:picChg chg="add mod">
          <ac:chgData name="Lamsal, Sid" userId="50b75335-716a-44d6-b9ac-66f8339b3170" providerId="ADAL" clId="{917109D3-F9F1-4736-A191-475124C48062}" dt="2023-07-06T23:18:02.072" v="31751" actId="1076"/>
          <ac:picMkLst>
            <pc:docMk/>
            <pc:sldMk cId="4253801908" sldId="413"/>
            <ac:picMk id="7" creationId="{41D93DDF-BBB2-2BE7-6569-635D84F7DA0E}"/>
          </ac:picMkLst>
        </pc:picChg>
        <pc:picChg chg="add mod ord">
          <ac:chgData name="Lamsal, Sid" userId="50b75335-716a-44d6-b9ac-66f8339b3170" providerId="ADAL" clId="{917109D3-F9F1-4736-A191-475124C48062}" dt="2023-07-06T23:17:42.942" v="31742" actId="1076"/>
          <ac:picMkLst>
            <pc:docMk/>
            <pc:sldMk cId="4253801908" sldId="413"/>
            <ac:picMk id="9" creationId="{E66FF89B-1273-65C6-C53D-0EC8982E4B2B}"/>
          </ac:picMkLst>
        </pc:picChg>
      </pc:sldChg>
      <pc:sldChg chg="add del">
        <pc:chgData name="Lamsal, Sid" userId="50b75335-716a-44d6-b9ac-66f8339b3170" providerId="ADAL" clId="{917109D3-F9F1-4736-A191-475124C48062}" dt="2023-06-09T02:46:33.375" v="18474" actId="27028"/>
        <pc:sldMkLst>
          <pc:docMk/>
          <pc:sldMk cId="1430594607" sldId="414"/>
        </pc:sldMkLst>
      </pc:sldChg>
      <pc:sldChg chg="addSp modSp new mod">
        <pc:chgData name="Lamsal, Sid" userId="50b75335-716a-44d6-b9ac-66f8339b3170" providerId="ADAL" clId="{917109D3-F9F1-4736-A191-475124C48062}" dt="2023-07-06T23:22:08.711" v="31881" actId="9405"/>
        <pc:sldMkLst>
          <pc:docMk/>
          <pc:sldMk cId="3836698907" sldId="414"/>
        </pc:sldMkLst>
        <pc:spChg chg="mod">
          <ac:chgData name="Lamsal, Sid" userId="50b75335-716a-44d6-b9ac-66f8339b3170" providerId="ADAL" clId="{917109D3-F9F1-4736-A191-475124C48062}" dt="2023-07-06T23:06:32.357" v="31414" actId="20577"/>
          <ac:spMkLst>
            <pc:docMk/>
            <pc:sldMk cId="3836698907" sldId="414"/>
            <ac:spMk id="2" creationId="{ED1A307D-F6DF-E78C-72A1-5ADEFEF8EE15}"/>
          </ac:spMkLst>
        </pc:spChg>
        <pc:spChg chg="mod">
          <ac:chgData name="Lamsal, Sid" userId="50b75335-716a-44d6-b9ac-66f8339b3170" providerId="ADAL" clId="{917109D3-F9F1-4736-A191-475124C48062}" dt="2023-07-06T23:21:52.245" v="31877" actId="20577"/>
          <ac:spMkLst>
            <pc:docMk/>
            <pc:sldMk cId="3836698907" sldId="414"/>
            <ac:spMk id="3" creationId="{682D9D11-8618-B646-8F74-B384996EA8D2}"/>
          </ac:spMkLst>
        </pc:spChg>
        <pc:grpChg chg="mod">
          <ac:chgData name="Lamsal, Sid" userId="50b75335-716a-44d6-b9ac-66f8339b3170" providerId="ADAL" clId="{917109D3-F9F1-4736-A191-475124C48062}" dt="2023-07-06T23:22:05.067" v="31880"/>
          <ac:grpSpMkLst>
            <pc:docMk/>
            <pc:sldMk cId="3836698907" sldId="414"/>
            <ac:grpSpMk id="8" creationId="{18412741-5804-6332-7207-19C70B6B9F69}"/>
          </ac:grpSpMkLst>
        </pc:grpChg>
        <pc:picChg chg="add mod">
          <ac:chgData name="Lamsal, Sid" userId="50b75335-716a-44d6-b9ac-66f8339b3170" providerId="ADAL" clId="{917109D3-F9F1-4736-A191-475124C48062}" dt="2023-07-06T23:07:11.392" v="31490" actId="1076"/>
          <ac:picMkLst>
            <pc:docMk/>
            <pc:sldMk cId="3836698907" sldId="414"/>
            <ac:picMk id="5" creationId="{6163A226-179D-4CB6-0A91-202367D8F067}"/>
          </ac:picMkLst>
        </pc:picChg>
        <pc:inkChg chg="add mod">
          <ac:chgData name="Lamsal, Sid" userId="50b75335-716a-44d6-b9ac-66f8339b3170" providerId="ADAL" clId="{917109D3-F9F1-4736-A191-475124C48062}" dt="2023-07-06T23:22:05.067" v="31880"/>
          <ac:inkMkLst>
            <pc:docMk/>
            <pc:sldMk cId="3836698907" sldId="414"/>
            <ac:inkMk id="6" creationId="{F5BF0F58-7CC0-EACB-A936-B737D137B0AB}"/>
          </ac:inkMkLst>
        </pc:inkChg>
        <pc:inkChg chg="add mod">
          <ac:chgData name="Lamsal, Sid" userId="50b75335-716a-44d6-b9ac-66f8339b3170" providerId="ADAL" clId="{917109D3-F9F1-4736-A191-475124C48062}" dt="2023-07-06T23:22:05.067" v="31880"/>
          <ac:inkMkLst>
            <pc:docMk/>
            <pc:sldMk cId="3836698907" sldId="414"/>
            <ac:inkMk id="7" creationId="{7BC76675-AC5D-1AD2-962D-1CBFCFA3D807}"/>
          </ac:inkMkLst>
        </pc:inkChg>
        <pc:inkChg chg="add">
          <ac:chgData name="Lamsal, Sid" userId="50b75335-716a-44d6-b9ac-66f8339b3170" providerId="ADAL" clId="{917109D3-F9F1-4736-A191-475124C48062}" dt="2023-07-06T23:22:08.711" v="31881" actId="9405"/>
          <ac:inkMkLst>
            <pc:docMk/>
            <pc:sldMk cId="3836698907" sldId="414"/>
            <ac:inkMk id="9" creationId="{CC23B773-88D9-CA24-4E04-19EC50769FEB}"/>
          </ac:inkMkLst>
        </pc:inkChg>
      </pc:sldChg>
      <pc:sldChg chg="modSp add mod ord">
        <pc:chgData name="Lamsal, Sid" userId="50b75335-716a-44d6-b9ac-66f8339b3170" providerId="ADAL" clId="{917109D3-F9F1-4736-A191-475124C48062}" dt="2023-07-07T16:42:38.578" v="32020" actId="20577"/>
        <pc:sldMkLst>
          <pc:docMk/>
          <pc:sldMk cId="167536992" sldId="415"/>
        </pc:sldMkLst>
        <pc:spChg chg="mod">
          <ac:chgData name="Lamsal, Sid" userId="50b75335-716a-44d6-b9ac-66f8339b3170" providerId="ADAL" clId="{917109D3-F9F1-4736-A191-475124C48062}" dt="2023-07-07T16:42:38.578" v="32020" actId="20577"/>
          <ac:spMkLst>
            <pc:docMk/>
            <pc:sldMk cId="167536992" sldId="415"/>
            <ac:spMk id="2" creationId="{4909D8D5-6819-20BC-3FC3-1F127B36F664}"/>
          </ac:spMkLst>
        </pc:spChg>
      </pc:sldChg>
      <pc:sldChg chg="modSp new del mod">
        <pc:chgData name="Lamsal, Sid" userId="50b75335-716a-44d6-b9ac-66f8339b3170" providerId="ADAL" clId="{917109D3-F9F1-4736-A191-475124C48062}" dt="2023-07-06T23:16:41.910" v="31688" actId="2696"/>
        <pc:sldMkLst>
          <pc:docMk/>
          <pc:sldMk cId="2553354035" sldId="415"/>
        </pc:sldMkLst>
        <pc:spChg chg="mod">
          <ac:chgData name="Lamsal, Sid" userId="50b75335-716a-44d6-b9ac-66f8339b3170" providerId="ADAL" clId="{917109D3-F9F1-4736-A191-475124C48062}" dt="2023-07-06T23:16:15.627" v="31514" actId="20577"/>
          <ac:spMkLst>
            <pc:docMk/>
            <pc:sldMk cId="2553354035" sldId="415"/>
            <ac:spMk id="2" creationId="{3A975286-1ABB-966F-29E0-C491DA4BC1AB}"/>
          </ac:spMkLst>
        </pc:spChg>
        <pc:spChg chg="mod">
          <ac:chgData name="Lamsal, Sid" userId="50b75335-716a-44d6-b9ac-66f8339b3170" providerId="ADAL" clId="{917109D3-F9F1-4736-A191-475124C48062}" dt="2023-07-06T23:16:38.390" v="31687" actId="5793"/>
          <ac:spMkLst>
            <pc:docMk/>
            <pc:sldMk cId="2553354035" sldId="415"/>
            <ac:spMk id="3" creationId="{DDCC31D7-6853-E905-2C1D-D74E58360E51}"/>
          </ac:spMkLst>
        </pc:spChg>
      </pc:sldChg>
      <pc:sldChg chg="add del">
        <pc:chgData name="Lamsal, Sid" userId="50b75335-716a-44d6-b9ac-66f8339b3170" providerId="ADAL" clId="{917109D3-F9F1-4736-A191-475124C48062}" dt="2023-06-09T02:46:33.375" v="18474" actId="27028"/>
        <pc:sldMkLst>
          <pc:docMk/>
          <pc:sldMk cId="3689073698" sldId="415"/>
        </pc:sldMkLst>
      </pc:sldChg>
      <pc:sldChg chg="modSp add mod ord replId">
        <pc:chgData name="Lamsal, Sid" userId="50b75335-716a-44d6-b9ac-66f8339b3170" providerId="ADAL" clId="{917109D3-F9F1-4736-A191-475124C48062}" dt="2023-07-13T23:35:49.017" v="33039" actId="207"/>
        <pc:sldMkLst>
          <pc:docMk/>
          <pc:sldMk cId="1231950200" sldId="416"/>
        </pc:sldMkLst>
        <pc:spChg chg="mod">
          <ac:chgData name="Lamsal, Sid" userId="50b75335-716a-44d6-b9ac-66f8339b3170" providerId="ADAL" clId="{917109D3-F9F1-4736-A191-475124C48062}" dt="2023-07-13T23:35:49.017" v="33039" actId="207"/>
          <ac:spMkLst>
            <pc:docMk/>
            <pc:sldMk cId="1231950200" sldId="416"/>
            <ac:spMk id="3" creationId="{AAAD28AF-958F-F50C-C41A-75FC65958B3F}"/>
          </ac:spMkLst>
        </pc:spChg>
      </pc:sldChg>
      <pc:sldChg chg="add del">
        <pc:chgData name="Lamsal, Sid" userId="50b75335-716a-44d6-b9ac-66f8339b3170" providerId="ADAL" clId="{917109D3-F9F1-4736-A191-475124C48062}" dt="2023-06-09T02:46:33.375" v="18474" actId="27028"/>
        <pc:sldMkLst>
          <pc:docMk/>
          <pc:sldMk cId="3247363018" sldId="416"/>
        </pc:sldMkLst>
      </pc:sldChg>
      <pc:sldChg chg="add del">
        <pc:chgData name="Lamsal, Sid" userId="50b75335-716a-44d6-b9ac-66f8339b3170" providerId="ADAL" clId="{917109D3-F9F1-4736-A191-475124C48062}" dt="2023-06-09T02:46:33.375" v="18474" actId="27028"/>
        <pc:sldMkLst>
          <pc:docMk/>
          <pc:sldMk cId="1579850302" sldId="417"/>
        </pc:sldMkLst>
      </pc:sldChg>
      <pc:sldChg chg="addSp modSp new mod">
        <pc:chgData name="Lamsal, Sid" userId="50b75335-716a-44d6-b9ac-66f8339b3170" providerId="ADAL" clId="{917109D3-F9F1-4736-A191-475124C48062}" dt="2023-07-10T23:08:00.872" v="32357" actId="1076"/>
        <pc:sldMkLst>
          <pc:docMk/>
          <pc:sldMk cId="2296978645" sldId="417"/>
        </pc:sldMkLst>
        <pc:spChg chg="mod">
          <ac:chgData name="Lamsal, Sid" userId="50b75335-716a-44d6-b9ac-66f8339b3170" providerId="ADAL" clId="{917109D3-F9F1-4736-A191-475124C48062}" dt="2023-07-09T01:22:31.446" v="32186" actId="20577"/>
          <ac:spMkLst>
            <pc:docMk/>
            <pc:sldMk cId="2296978645" sldId="417"/>
            <ac:spMk id="2" creationId="{49CC3505-EF03-60D6-A165-361E0D51D5B8}"/>
          </ac:spMkLst>
        </pc:spChg>
        <pc:spChg chg="mod">
          <ac:chgData name="Lamsal, Sid" userId="50b75335-716a-44d6-b9ac-66f8339b3170" providerId="ADAL" clId="{917109D3-F9F1-4736-A191-475124C48062}" dt="2023-07-10T23:08:00.872" v="32357" actId="1076"/>
          <ac:spMkLst>
            <pc:docMk/>
            <pc:sldMk cId="2296978645" sldId="417"/>
            <ac:spMk id="3" creationId="{981EEC22-A6DB-9831-07E0-7687D655AB78}"/>
          </ac:spMkLst>
        </pc:spChg>
        <pc:picChg chg="add mod">
          <ac:chgData name="Lamsal, Sid" userId="50b75335-716a-44d6-b9ac-66f8339b3170" providerId="ADAL" clId="{917109D3-F9F1-4736-A191-475124C48062}" dt="2023-07-10T23:05:56.328" v="32343" actId="1076"/>
          <ac:picMkLst>
            <pc:docMk/>
            <pc:sldMk cId="2296978645" sldId="417"/>
            <ac:picMk id="5" creationId="{847E08BF-0C39-63E5-C3CA-89CF0219248D}"/>
          </ac:picMkLst>
        </pc:picChg>
        <pc:picChg chg="add mod modCrop">
          <ac:chgData name="Lamsal, Sid" userId="50b75335-716a-44d6-b9ac-66f8339b3170" providerId="ADAL" clId="{917109D3-F9F1-4736-A191-475124C48062}" dt="2023-07-10T23:07:35.268" v="32352" actId="732"/>
          <ac:picMkLst>
            <pc:docMk/>
            <pc:sldMk cId="2296978645" sldId="417"/>
            <ac:picMk id="7" creationId="{1953BC6D-ED45-73B0-DE1A-F756222D687A}"/>
          </ac:picMkLst>
        </pc:picChg>
        <pc:picChg chg="add mod modCrop">
          <ac:chgData name="Lamsal, Sid" userId="50b75335-716a-44d6-b9ac-66f8339b3170" providerId="ADAL" clId="{917109D3-F9F1-4736-A191-475124C48062}" dt="2023-07-10T23:07:47.305" v="32354" actId="1076"/>
          <ac:picMkLst>
            <pc:docMk/>
            <pc:sldMk cId="2296978645" sldId="417"/>
            <ac:picMk id="9" creationId="{AEE75827-AFB7-1826-4393-4A98614CCB69}"/>
          </ac:picMkLst>
        </pc:picChg>
        <pc:picChg chg="add mod">
          <ac:chgData name="Lamsal, Sid" userId="50b75335-716a-44d6-b9ac-66f8339b3170" providerId="ADAL" clId="{917109D3-F9F1-4736-A191-475124C48062}" dt="2023-07-10T23:07:49.964" v="32355" actId="1076"/>
          <ac:picMkLst>
            <pc:docMk/>
            <pc:sldMk cId="2296978645" sldId="417"/>
            <ac:picMk id="11" creationId="{FE4DFB75-8207-25FD-6DDD-0C1561E78DF3}"/>
          </ac:picMkLst>
        </pc:picChg>
        <pc:picChg chg="add mod">
          <ac:chgData name="Lamsal, Sid" userId="50b75335-716a-44d6-b9ac-66f8339b3170" providerId="ADAL" clId="{917109D3-F9F1-4736-A191-475124C48062}" dt="2023-07-10T23:07:54.774" v="32356" actId="1076"/>
          <ac:picMkLst>
            <pc:docMk/>
            <pc:sldMk cId="2296978645" sldId="417"/>
            <ac:picMk id="13" creationId="{EFCEAC4D-4335-3610-24B6-FB75073C2729}"/>
          </ac:picMkLst>
        </pc:picChg>
      </pc:sldChg>
      <pc:sldChg chg="add del">
        <pc:chgData name="Lamsal, Sid" userId="50b75335-716a-44d6-b9ac-66f8339b3170" providerId="ADAL" clId="{917109D3-F9F1-4736-A191-475124C48062}" dt="2023-06-09T02:46:33.375" v="18474" actId="27028"/>
        <pc:sldMkLst>
          <pc:docMk/>
          <pc:sldMk cId="264299778" sldId="418"/>
        </pc:sldMkLst>
      </pc:sldChg>
      <pc:sldChg chg="addSp modSp new mod">
        <pc:chgData name="Lamsal, Sid" userId="50b75335-716a-44d6-b9ac-66f8339b3170" providerId="ADAL" clId="{917109D3-F9F1-4736-A191-475124C48062}" dt="2023-07-10T23:01:22.929" v="32340" actId="20577"/>
        <pc:sldMkLst>
          <pc:docMk/>
          <pc:sldMk cId="760032079" sldId="418"/>
        </pc:sldMkLst>
        <pc:spChg chg="mod">
          <ac:chgData name="Lamsal, Sid" userId="50b75335-716a-44d6-b9ac-66f8339b3170" providerId="ADAL" clId="{917109D3-F9F1-4736-A191-475124C48062}" dt="2023-07-10T22:52:27.530" v="32205"/>
          <ac:spMkLst>
            <pc:docMk/>
            <pc:sldMk cId="760032079" sldId="418"/>
            <ac:spMk id="2" creationId="{358F74A7-543B-26E6-8404-DEA8DBAC9AD1}"/>
          </ac:spMkLst>
        </pc:spChg>
        <pc:spChg chg="mod">
          <ac:chgData name="Lamsal, Sid" userId="50b75335-716a-44d6-b9ac-66f8339b3170" providerId="ADAL" clId="{917109D3-F9F1-4736-A191-475124C48062}" dt="2023-07-10T23:01:22.929" v="32340" actId="20577"/>
          <ac:spMkLst>
            <pc:docMk/>
            <pc:sldMk cId="760032079" sldId="418"/>
            <ac:spMk id="3" creationId="{FBD636F3-62F3-A91D-F114-4FDFD6BDAE70}"/>
          </ac:spMkLst>
        </pc:spChg>
        <pc:picChg chg="add mod">
          <ac:chgData name="Lamsal, Sid" userId="50b75335-716a-44d6-b9ac-66f8339b3170" providerId="ADAL" clId="{917109D3-F9F1-4736-A191-475124C48062}" dt="2023-07-10T22:52:31.417" v="32206" actId="1076"/>
          <ac:picMkLst>
            <pc:docMk/>
            <pc:sldMk cId="760032079" sldId="418"/>
            <ac:picMk id="5" creationId="{67FDD161-B342-0005-80B1-67AC0244C38A}"/>
          </ac:picMkLst>
        </pc:picChg>
        <pc:picChg chg="add mod">
          <ac:chgData name="Lamsal, Sid" userId="50b75335-716a-44d6-b9ac-66f8339b3170" providerId="ADAL" clId="{917109D3-F9F1-4736-A191-475124C48062}" dt="2023-07-10T22:54:02.456" v="32263" actId="1076"/>
          <ac:picMkLst>
            <pc:docMk/>
            <pc:sldMk cId="760032079" sldId="418"/>
            <ac:picMk id="7" creationId="{9B1D53B7-0278-B4D9-1210-8BCEA5F6C70A}"/>
          </ac:picMkLst>
        </pc:picChg>
      </pc:sldChg>
      <pc:sldChg chg="add del">
        <pc:chgData name="Lamsal, Sid" userId="50b75335-716a-44d6-b9ac-66f8339b3170" providerId="ADAL" clId="{917109D3-F9F1-4736-A191-475124C48062}" dt="2023-06-09T02:46:33.375" v="18474" actId="27028"/>
        <pc:sldMkLst>
          <pc:docMk/>
          <pc:sldMk cId="3334552874" sldId="419"/>
        </pc:sldMkLst>
      </pc:sldChg>
      <pc:sldChg chg="addSp delSp modSp new mod">
        <pc:chgData name="Lamsal, Sid" userId="50b75335-716a-44d6-b9ac-66f8339b3170" providerId="ADAL" clId="{917109D3-F9F1-4736-A191-475124C48062}" dt="2023-07-10T23:34:00.163" v="32458" actId="20577"/>
        <pc:sldMkLst>
          <pc:docMk/>
          <pc:sldMk cId="3557827517" sldId="419"/>
        </pc:sldMkLst>
        <pc:spChg chg="mod">
          <ac:chgData name="Lamsal, Sid" userId="50b75335-716a-44d6-b9ac-66f8339b3170" providerId="ADAL" clId="{917109D3-F9F1-4736-A191-475124C48062}" dt="2023-07-10T23:22:53.494" v="32362" actId="27636"/>
          <ac:spMkLst>
            <pc:docMk/>
            <pc:sldMk cId="3557827517" sldId="419"/>
            <ac:spMk id="2" creationId="{BD4F8794-90F2-B91B-276A-BD58587E891F}"/>
          </ac:spMkLst>
        </pc:spChg>
        <pc:spChg chg="mod">
          <ac:chgData name="Lamsal, Sid" userId="50b75335-716a-44d6-b9ac-66f8339b3170" providerId="ADAL" clId="{917109D3-F9F1-4736-A191-475124C48062}" dt="2023-07-10T23:23:05.368" v="32375" actId="14100"/>
          <ac:spMkLst>
            <pc:docMk/>
            <pc:sldMk cId="3557827517" sldId="419"/>
            <ac:spMk id="3" creationId="{DB98BF58-2751-1295-A808-963CA492338A}"/>
          </ac:spMkLst>
        </pc:spChg>
        <pc:spChg chg="add del mod">
          <ac:chgData name="Lamsal, Sid" userId="50b75335-716a-44d6-b9ac-66f8339b3170" providerId="ADAL" clId="{917109D3-F9F1-4736-A191-475124C48062}" dt="2023-07-10T23:33:39.726" v="32439" actId="20577"/>
          <ac:spMkLst>
            <pc:docMk/>
            <pc:sldMk cId="3557827517" sldId="419"/>
            <ac:spMk id="4" creationId="{BADDB336-8EF8-F739-7811-B4CC2756A59E}"/>
          </ac:spMkLst>
        </pc:spChg>
        <pc:spChg chg="add mod">
          <ac:chgData name="Lamsal, Sid" userId="50b75335-716a-44d6-b9ac-66f8339b3170" providerId="ADAL" clId="{917109D3-F9F1-4736-A191-475124C48062}" dt="2023-07-10T23:23:38.969" v="32404" actId="1076"/>
          <ac:spMkLst>
            <pc:docMk/>
            <pc:sldMk cId="3557827517" sldId="419"/>
            <ac:spMk id="5" creationId="{51294396-EA27-7DB2-3C75-451AF6F39F18}"/>
          </ac:spMkLst>
        </pc:spChg>
        <pc:spChg chg="add mod">
          <ac:chgData name="Lamsal, Sid" userId="50b75335-716a-44d6-b9ac-66f8339b3170" providerId="ADAL" clId="{917109D3-F9F1-4736-A191-475124C48062}" dt="2023-07-10T23:34:00.163" v="32458" actId="20577"/>
          <ac:spMkLst>
            <pc:docMk/>
            <pc:sldMk cId="3557827517" sldId="419"/>
            <ac:spMk id="19" creationId="{F94687A8-2C03-266A-F3E4-B7F533314097}"/>
          </ac:spMkLst>
        </pc:spChg>
        <pc:picChg chg="add mod">
          <ac:chgData name="Lamsal, Sid" userId="50b75335-716a-44d6-b9ac-66f8339b3170" providerId="ADAL" clId="{917109D3-F9F1-4736-A191-475124C48062}" dt="2023-07-10T23:24:07.951" v="32406" actId="1076"/>
          <ac:picMkLst>
            <pc:docMk/>
            <pc:sldMk cId="3557827517" sldId="419"/>
            <ac:picMk id="7" creationId="{AF6A0F6E-659A-4F4A-03EE-7CD3C0143744}"/>
          </ac:picMkLst>
        </pc:picChg>
        <pc:picChg chg="add mod">
          <ac:chgData name="Lamsal, Sid" userId="50b75335-716a-44d6-b9ac-66f8339b3170" providerId="ADAL" clId="{917109D3-F9F1-4736-A191-475124C48062}" dt="2023-07-10T23:24:35.967" v="32410" actId="1076"/>
          <ac:picMkLst>
            <pc:docMk/>
            <pc:sldMk cId="3557827517" sldId="419"/>
            <ac:picMk id="9" creationId="{22C4134D-D945-9787-DD46-10C3443C2FE4}"/>
          </ac:picMkLst>
        </pc:picChg>
        <pc:picChg chg="add mod">
          <ac:chgData name="Lamsal, Sid" userId="50b75335-716a-44d6-b9ac-66f8339b3170" providerId="ADAL" clId="{917109D3-F9F1-4736-A191-475124C48062}" dt="2023-07-10T23:33:50.239" v="32443" actId="1076"/>
          <ac:picMkLst>
            <pc:docMk/>
            <pc:sldMk cId="3557827517" sldId="419"/>
            <ac:picMk id="11" creationId="{6FB5A81F-A2D0-BB40-EA7E-D155576029B5}"/>
          </ac:picMkLst>
        </pc:picChg>
        <pc:picChg chg="add mod">
          <ac:chgData name="Lamsal, Sid" userId="50b75335-716a-44d6-b9ac-66f8339b3170" providerId="ADAL" clId="{917109D3-F9F1-4736-A191-475124C48062}" dt="2023-07-10T23:27:24.303" v="32416" actId="1076"/>
          <ac:picMkLst>
            <pc:docMk/>
            <pc:sldMk cId="3557827517" sldId="419"/>
            <ac:picMk id="13" creationId="{4C5D3E55-E466-F062-68E7-CEC5BD7088C9}"/>
          </ac:picMkLst>
        </pc:picChg>
        <pc:picChg chg="add mod">
          <ac:chgData name="Lamsal, Sid" userId="50b75335-716a-44d6-b9ac-66f8339b3170" providerId="ADAL" clId="{917109D3-F9F1-4736-A191-475124C48062}" dt="2023-07-10T23:28:57.999" v="32418" actId="1076"/>
          <ac:picMkLst>
            <pc:docMk/>
            <pc:sldMk cId="3557827517" sldId="419"/>
            <ac:picMk id="15" creationId="{2B598021-2BB2-7851-AC92-9596DD153CB3}"/>
          </ac:picMkLst>
        </pc:picChg>
        <pc:picChg chg="add mod">
          <ac:chgData name="Lamsal, Sid" userId="50b75335-716a-44d6-b9ac-66f8339b3170" providerId="ADAL" clId="{917109D3-F9F1-4736-A191-475124C48062}" dt="2023-07-10T23:33:21.303" v="32420" actId="1076"/>
          <ac:picMkLst>
            <pc:docMk/>
            <pc:sldMk cId="3557827517" sldId="419"/>
            <ac:picMk id="17" creationId="{55ABD4BB-E946-6A31-7A8B-BE49256D940A}"/>
          </ac:picMkLst>
        </pc:picChg>
        <pc:picChg chg="add del mod">
          <ac:chgData name="Lamsal, Sid" userId="50b75335-716a-44d6-b9ac-66f8339b3170" providerId="ADAL" clId="{917109D3-F9F1-4736-A191-475124C48062}" dt="2023-07-10T23:33:44.248" v="32441"/>
          <ac:picMkLst>
            <pc:docMk/>
            <pc:sldMk cId="3557827517" sldId="419"/>
            <ac:picMk id="18" creationId="{97008313-88E6-DB58-1B5F-67DC0284C86B}"/>
          </ac:picMkLst>
        </pc:picChg>
      </pc:sldChg>
      <pc:sldChg chg="add del">
        <pc:chgData name="Lamsal, Sid" userId="50b75335-716a-44d6-b9ac-66f8339b3170" providerId="ADAL" clId="{917109D3-F9F1-4736-A191-475124C48062}" dt="2023-06-09T02:46:33.375" v="18474" actId="27028"/>
        <pc:sldMkLst>
          <pc:docMk/>
          <pc:sldMk cId="1508453418" sldId="420"/>
        </pc:sldMkLst>
      </pc:sldChg>
      <pc:sldChg chg="addSp modSp new mod">
        <pc:chgData name="Lamsal, Sid" userId="50b75335-716a-44d6-b9ac-66f8339b3170" providerId="ADAL" clId="{917109D3-F9F1-4736-A191-475124C48062}" dt="2023-07-12T23:52:04.095" v="32547" actId="20577"/>
        <pc:sldMkLst>
          <pc:docMk/>
          <pc:sldMk cId="2278952630" sldId="420"/>
        </pc:sldMkLst>
        <pc:spChg chg="mod">
          <ac:chgData name="Lamsal, Sid" userId="50b75335-716a-44d6-b9ac-66f8339b3170" providerId="ADAL" clId="{917109D3-F9F1-4736-A191-475124C48062}" dt="2023-07-12T23:49:11.881" v="32499" actId="20577"/>
          <ac:spMkLst>
            <pc:docMk/>
            <pc:sldMk cId="2278952630" sldId="420"/>
            <ac:spMk id="2" creationId="{6D3251E6-4012-FAE2-354C-57FDA2666312}"/>
          </ac:spMkLst>
        </pc:spChg>
        <pc:spChg chg="mod">
          <ac:chgData name="Lamsal, Sid" userId="50b75335-716a-44d6-b9ac-66f8339b3170" providerId="ADAL" clId="{917109D3-F9F1-4736-A191-475124C48062}" dt="2023-07-12T23:49:24.935" v="32506" actId="14100"/>
          <ac:spMkLst>
            <pc:docMk/>
            <pc:sldMk cId="2278952630" sldId="420"/>
            <ac:spMk id="3" creationId="{544F04E6-FF08-A9A1-4289-F05774DF52C2}"/>
          </ac:spMkLst>
        </pc:spChg>
        <pc:spChg chg="add mod">
          <ac:chgData name="Lamsal, Sid" userId="50b75335-716a-44d6-b9ac-66f8339b3170" providerId="ADAL" clId="{917109D3-F9F1-4736-A191-475124C48062}" dt="2023-07-12T23:50:40.009" v="32526" actId="27636"/>
          <ac:spMkLst>
            <pc:docMk/>
            <pc:sldMk cId="2278952630" sldId="420"/>
            <ac:spMk id="8" creationId="{BD732C03-D161-F23C-3585-E663AA278337}"/>
          </ac:spMkLst>
        </pc:spChg>
        <pc:spChg chg="add mod">
          <ac:chgData name="Lamsal, Sid" userId="50b75335-716a-44d6-b9ac-66f8339b3170" providerId="ADAL" clId="{917109D3-F9F1-4736-A191-475124C48062}" dt="2023-07-12T23:51:07.173" v="32533" actId="20577"/>
          <ac:spMkLst>
            <pc:docMk/>
            <pc:sldMk cId="2278952630" sldId="420"/>
            <ac:spMk id="11" creationId="{3AA1D2EA-E0D8-4E5B-8BB5-0CFDA1C58F16}"/>
          </ac:spMkLst>
        </pc:spChg>
        <pc:spChg chg="add mod">
          <ac:chgData name="Lamsal, Sid" userId="50b75335-716a-44d6-b9ac-66f8339b3170" providerId="ADAL" clId="{917109D3-F9F1-4736-A191-475124C48062}" dt="2023-07-12T23:52:04.095" v="32547" actId="20577"/>
          <ac:spMkLst>
            <pc:docMk/>
            <pc:sldMk cId="2278952630" sldId="420"/>
            <ac:spMk id="14" creationId="{E09021F9-5EB2-8F09-53DC-0A9DD0B7FF3A}"/>
          </ac:spMkLst>
        </pc:spChg>
        <pc:picChg chg="add mod modCrop">
          <ac:chgData name="Lamsal, Sid" userId="50b75335-716a-44d6-b9ac-66f8339b3170" providerId="ADAL" clId="{917109D3-F9F1-4736-A191-475124C48062}" dt="2023-07-12T23:51:36.718" v="32536" actId="1076"/>
          <ac:picMkLst>
            <pc:docMk/>
            <pc:sldMk cId="2278952630" sldId="420"/>
            <ac:picMk id="5" creationId="{BAA597D3-B5EA-C411-A76B-B856563C6177}"/>
          </ac:picMkLst>
        </pc:picChg>
        <pc:picChg chg="add mod">
          <ac:chgData name="Lamsal, Sid" userId="50b75335-716a-44d6-b9ac-66f8339b3170" providerId="ADAL" clId="{917109D3-F9F1-4736-A191-475124C48062}" dt="2023-07-12T23:51:38.830" v="32537" actId="1076"/>
          <ac:picMkLst>
            <pc:docMk/>
            <pc:sldMk cId="2278952630" sldId="420"/>
            <ac:picMk id="7" creationId="{E4EE9DC6-3FCC-ABAB-E47E-6B183C9B7952}"/>
          </ac:picMkLst>
        </pc:picChg>
        <pc:picChg chg="add mod">
          <ac:chgData name="Lamsal, Sid" userId="50b75335-716a-44d6-b9ac-66f8339b3170" providerId="ADAL" clId="{917109D3-F9F1-4736-A191-475124C48062}" dt="2023-07-12T23:51:40.994" v="32538" actId="1076"/>
          <ac:picMkLst>
            <pc:docMk/>
            <pc:sldMk cId="2278952630" sldId="420"/>
            <ac:picMk id="10" creationId="{E3D93275-233F-D88E-ACC5-46D4D50BB2D8}"/>
          </ac:picMkLst>
        </pc:picChg>
        <pc:picChg chg="add mod">
          <ac:chgData name="Lamsal, Sid" userId="50b75335-716a-44d6-b9ac-66f8339b3170" providerId="ADAL" clId="{917109D3-F9F1-4736-A191-475124C48062}" dt="2023-07-12T23:51:57.241" v="32540" actId="1076"/>
          <ac:picMkLst>
            <pc:docMk/>
            <pc:sldMk cId="2278952630" sldId="420"/>
            <ac:picMk id="13" creationId="{D116AEBD-3F90-4776-CCEB-C05FB819DE6D}"/>
          </ac:picMkLst>
        </pc:picChg>
      </pc:sldChg>
      <pc:sldChg chg="addSp modSp new mod">
        <pc:chgData name="Lamsal, Sid" userId="50b75335-716a-44d6-b9ac-66f8339b3170" providerId="ADAL" clId="{917109D3-F9F1-4736-A191-475124C48062}" dt="2023-07-13T04:02:08.660" v="32602" actId="1076"/>
        <pc:sldMkLst>
          <pc:docMk/>
          <pc:sldMk cId="730505761" sldId="421"/>
        </pc:sldMkLst>
        <pc:spChg chg="mod">
          <ac:chgData name="Lamsal, Sid" userId="50b75335-716a-44d6-b9ac-66f8339b3170" providerId="ADAL" clId="{917109D3-F9F1-4736-A191-475124C48062}" dt="2023-07-13T04:00:06.203" v="32553" actId="27636"/>
          <ac:spMkLst>
            <pc:docMk/>
            <pc:sldMk cId="730505761" sldId="421"/>
            <ac:spMk id="2" creationId="{E5AFD026-3832-BB24-B36F-251AEB5B9326}"/>
          </ac:spMkLst>
        </pc:spChg>
        <pc:spChg chg="mod">
          <ac:chgData name="Lamsal, Sid" userId="50b75335-716a-44d6-b9ac-66f8339b3170" providerId="ADAL" clId="{917109D3-F9F1-4736-A191-475124C48062}" dt="2023-07-13T04:02:08.660" v="32602" actId="1076"/>
          <ac:spMkLst>
            <pc:docMk/>
            <pc:sldMk cId="730505761" sldId="421"/>
            <ac:spMk id="3" creationId="{57663A12-D13F-30EE-E9F6-BAAF6928B5CA}"/>
          </ac:spMkLst>
        </pc:spChg>
        <pc:spChg chg="add mod">
          <ac:chgData name="Lamsal, Sid" userId="50b75335-716a-44d6-b9ac-66f8339b3170" providerId="ADAL" clId="{917109D3-F9F1-4736-A191-475124C48062}" dt="2023-07-13T04:02:08.660" v="32602" actId="1076"/>
          <ac:spMkLst>
            <pc:docMk/>
            <pc:sldMk cId="730505761" sldId="421"/>
            <ac:spMk id="4" creationId="{85170B3C-D74C-8981-55EB-24BCF7B06FEF}"/>
          </ac:spMkLst>
        </pc:spChg>
        <pc:spChg chg="add mod">
          <ac:chgData name="Lamsal, Sid" userId="50b75335-716a-44d6-b9ac-66f8339b3170" providerId="ADAL" clId="{917109D3-F9F1-4736-A191-475124C48062}" dt="2023-07-13T04:02:08.660" v="32602" actId="1076"/>
          <ac:spMkLst>
            <pc:docMk/>
            <pc:sldMk cId="730505761" sldId="421"/>
            <ac:spMk id="5" creationId="{57891D5E-1EE3-8DB7-C436-8046519692A0}"/>
          </ac:spMkLst>
        </pc:spChg>
        <pc:spChg chg="add mod">
          <ac:chgData name="Lamsal, Sid" userId="50b75335-716a-44d6-b9ac-66f8339b3170" providerId="ADAL" clId="{917109D3-F9F1-4736-A191-475124C48062}" dt="2023-07-13T04:02:08.660" v="32602" actId="1076"/>
          <ac:spMkLst>
            <pc:docMk/>
            <pc:sldMk cId="730505761" sldId="421"/>
            <ac:spMk id="6" creationId="{54708320-D841-D6B1-83AD-DF327AB354A5}"/>
          </ac:spMkLst>
        </pc:spChg>
        <pc:picChg chg="add mod">
          <ac:chgData name="Lamsal, Sid" userId="50b75335-716a-44d6-b9ac-66f8339b3170" providerId="ADAL" clId="{917109D3-F9F1-4736-A191-475124C48062}" dt="2023-07-13T04:02:08.660" v="32602" actId="1076"/>
          <ac:picMkLst>
            <pc:docMk/>
            <pc:sldMk cId="730505761" sldId="421"/>
            <ac:picMk id="8" creationId="{3BF78F54-0C19-1114-AFFD-0141F871410E}"/>
          </ac:picMkLst>
        </pc:picChg>
        <pc:picChg chg="add mod">
          <ac:chgData name="Lamsal, Sid" userId="50b75335-716a-44d6-b9ac-66f8339b3170" providerId="ADAL" clId="{917109D3-F9F1-4736-A191-475124C48062}" dt="2023-07-13T04:02:08.660" v="32602" actId="1076"/>
          <ac:picMkLst>
            <pc:docMk/>
            <pc:sldMk cId="730505761" sldId="421"/>
            <ac:picMk id="10" creationId="{0E9CB743-E36D-F936-DCC9-70F5A1A343B8}"/>
          </ac:picMkLst>
        </pc:picChg>
        <pc:picChg chg="add mod">
          <ac:chgData name="Lamsal, Sid" userId="50b75335-716a-44d6-b9ac-66f8339b3170" providerId="ADAL" clId="{917109D3-F9F1-4736-A191-475124C48062}" dt="2023-07-13T04:02:08.660" v="32602" actId="1076"/>
          <ac:picMkLst>
            <pc:docMk/>
            <pc:sldMk cId="730505761" sldId="421"/>
            <ac:picMk id="12" creationId="{140C6C20-1AE5-06A9-F7CC-3469A110A465}"/>
          </ac:picMkLst>
        </pc:picChg>
        <pc:picChg chg="add mod">
          <ac:chgData name="Lamsal, Sid" userId="50b75335-716a-44d6-b9ac-66f8339b3170" providerId="ADAL" clId="{917109D3-F9F1-4736-A191-475124C48062}" dt="2023-07-13T04:02:08.660" v="32602" actId="1076"/>
          <ac:picMkLst>
            <pc:docMk/>
            <pc:sldMk cId="730505761" sldId="421"/>
            <ac:picMk id="14" creationId="{F707F546-FADF-7944-53C8-2D1EEEA86560}"/>
          </ac:picMkLst>
        </pc:picChg>
      </pc:sldChg>
      <pc:sldChg chg="add del">
        <pc:chgData name="Lamsal, Sid" userId="50b75335-716a-44d6-b9ac-66f8339b3170" providerId="ADAL" clId="{917109D3-F9F1-4736-A191-475124C48062}" dt="2023-06-09T02:46:33.375" v="18474" actId="27028"/>
        <pc:sldMkLst>
          <pc:docMk/>
          <pc:sldMk cId="4234569734" sldId="421"/>
        </pc:sldMkLst>
      </pc:sldChg>
      <pc:sldChg chg="addSp delSp modSp new mod">
        <pc:chgData name="Lamsal, Sid" userId="50b75335-716a-44d6-b9ac-66f8339b3170" providerId="ADAL" clId="{917109D3-F9F1-4736-A191-475124C48062}" dt="2023-07-13T22:39:18.066" v="32880" actId="1076"/>
        <pc:sldMkLst>
          <pc:docMk/>
          <pc:sldMk cId="853310013" sldId="422"/>
        </pc:sldMkLst>
        <pc:spChg chg="mod">
          <ac:chgData name="Lamsal, Sid" userId="50b75335-716a-44d6-b9ac-66f8339b3170" providerId="ADAL" clId="{917109D3-F9F1-4736-A191-475124C48062}" dt="2023-07-13T04:20:48.025" v="32606" actId="20577"/>
          <ac:spMkLst>
            <pc:docMk/>
            <pc:sldMk cId="853310013" sldId="422"/>
            <ac:spMk id="2" creationId="{2FBEBFBD-73B6-B533-DE8B-2BA0C048A095}"/>
          </ac:spMkLst>
        </pc:spChg>
        <pc:spChg chg="del">
          <ac:chgData name="Lamsal, Sid" userId="50b75335-716a-44d6-b9ac-66f8339b3170" providerId="ADAL" clId="{917109D3-F9F1-4736-A191-475124C48062}" dt="2023-07-13T04:20:50.265" v="32607" actId="478"/>
          <ac:spMkLst>
            <pc:docMk/>
            <pc:sldMk cId="853310013" sldId="422"/>
            <ac:spMk id="3" creationId="{1CC24274-7864-76CD-199A-B7F5D836662A}"/>
          </ac:spMkLst>
        </pc:spChg>
        <pc:spChg chg="add mod">
          <ac:chgData name="Lamsal, Sid" userId="50b75335-716a-44d6-b9ac-66f8339b3170" providerId="ADAL" clId="{917109D3-F9F1-4736-A191-475124C48062}" dt="2023-07-13T22:37:16.458" v="32792" actId="20577"/>
          <ac:spMkLst>
            <pc:docMk/>
            <pc:sldMk cId="853310013" sldId="422"/>
            <ac:spMk id="7" creationId="{D9B5FED7-1614-C876-475A-00F7B36A0BBE}"/>
          </ac:spMkLst>
        </pc:spChg>
        <pc:spChg chg="add mod">
          <ac:chgData name="Lamsal, Sid" userId="50b75335-716a-44d6-b9ac-66f8339b3170" providerId="ADAL" clId="{917109D3-F9F1-4736-A191-475124C48062}" dt="2023-07-13T22:39:03.383" v="32878" actId="1076"/>
          <ac:spMkLst>
            <pc:docMk/>
            <pc:sldMk cId="853310013" sldId="422"/>
            <ac:spMk id="8" creationId="{8C8E1EF5-D571-CA30-DABA-CA9CE4FCAE4B}"/>
          </ac:spMkLst>
        </pc:spChg>
        <pc:picChg chg="add mod">
          <ac:chgData name="Lamsal, Sid" userId="50b75335-716a-44d6-b9ac-66f8339b3170" providerId="ADAL" clId="{917109D3-F9F1-4736-A191-475124C48062}" dt="2023-07-13T22:39:18.066" v="32880" actId="1076"/>
          <ac:picMkLst>
            <pc:docMk/>
            <pc:sldMk cId="853310013" sldId="422"/>
            <ac:picMk id="4" creationId="{BD9C60C9-869F-32A2-C28E-8F6F1154C554}"/>
          </ac:picMkLst>
        </pc:picChg>
        <pc:picChg chg="add mod">
          <ac:chgData name="Lamsal, Sid" userId="50b75335-716a-44d6-b9ac-66f8339b3170" providerId="ADAL" clId="{917109D3-F9F1-4736-A191-475124C48062}" dt="2023-07-13T22:39:18.066" v="32880" actId="1076"/>
          <ac:picMkLst>
            <pc:docMk/>
            <pc:sldMk cId="853310013" sldId="422"/>
            <ac:picMk id="6" creationId="{2F74FAAC-990E-B283-168B-4301ED04799F}"/>
          </ac:picMkLst>
        </pc:picChg>
      </pc:sldChg>
      <pc:sldChg chg="add del">
        <pc:chgData name="Lamsal, Sid" userId="50b75335-716a-44d6-b9ac-66f8339b3170" providerId="ADAL" clId="{917109D3-F9F1-4736-A191-475124C48062}" dt="2023-06-09T02:46:33.375" v="18474" actId="27028"/>
        <pc:sldMkLst>
          <pc:docMk/>
          <pc:sldMk cId="1054138668" sldId="422"/>
        </pc:sldMkLst>
      </pc:sldChg>
      <pc:sldChg chg="add del">
        <pc:chgData name="Lamsal, Sid" userId="50b75335-716a-44d6-b9ac-66f8339b3170" providerId="ADAL" clId="{917109D3-F9F1-4736-A191-475124C48062}" dt="2023-06-09T02:46:33.375" v="18474" actId="27028"/>
        <pc:sldMkLst>
          <pc:docMk/>
          <pc:sldMk cId="1240293840" sldId="423"/>
        </pc:sldMkLst>
      </pc:sldChg>
      <pc:sldChg chg="addSp delSp modSp new mod">
        <pc:chgData name="Lamsal, Sid" userId="50b75335-716a-44d6-b9ac-66f8339b3170" providerId="ADAL" clId="{917109D3-F9F1-4736-A191-475124C48062}" dt="2023-07-13T23:35:39.431" v="33038" actId="20577"/>
        <pc:sldMkLst>
          <pc:docMk/>
          <pc:sldMk cId="2689761658" sldId="423"/>
        </pc:sldMkLst>
        <pc:spChg chg="mod">
          <ac:chgData name="Lamsal, Sid" userId="50b75335-716a-44d6-b9ac-66f8339b3170" providerId="ADAL" clId="{917109D3-F9F1-4736-A191-475124C48062}" dt="2023-07-13T23:34:38.237" v="32884" actId="20577"/>
          <ac:spMkLst>
            <pc:docMk/>
            <pc:sldMk cId="2689761658" sldId="423"/>
            <ac:spMk id="2" creationId="{6196CC87-9649-482C-A4D5-06B92B4F5124}"/>
          </ac:spMkLst>
        </pc:spChg>
        <pc:spChg chg="del">
          <ac:chgData name="Lamsal, Sid" userId="50b75335-716a-44d6-b9ac-66f8339b3170" providerId="ADAL" clId="{917109D3-F9F1-4736-A191-475124C48062}" dt="2023-07-13T23:34:41.245" v="32885" actId="478"/>
          <ac:spMkLst>
            <pc:docMk/>
            <pc:sldMk cId="2689761658" sldId="423"/>
            <ac:spMk id="3" creationId="{E80A2979-C167-5275-18AF-49032607F596}"/>
          </ac:spMkLst>
        </pc:spChg>
        <pc:spChg chg="add mod">
          <ac:chgData name="Lamsal, Sid" userId="50b75335-716a-44d6-b9ac-66f8339b3170" providerId="ADAL" clId="{917109D3-F9F1-4736-A191-475124C48062}" dt="2023-07-13T23:35:39.431" v="33038" actId="20577"/>
          <ac:spMkLst>
            <pc:docMk/>
            <pc:sldMk cId="2689761658" sldId="423"/>
            <ac:spMk id="6" creationId="{B9095D4C-FF3B-2DF4-5948-1E403F9C260B}"/>
          </ac:spMkLst>
        </pc:spChg>
        <pc:picChg chg="add mod">
          <ac:chgData name="Lamsal, Sid" userId="50b75335-716a-44d6-b9ac-66f8339b3170" providerId="ADAL" clId="{917109D3-F9F1-4736-A191-475124C48062}" dt="2023-07-13T23:34:53.784" v="32887" actId="1076"/>
          <ac:picMkLst>
            <pc:docMk/>
            <pc:sldMk cId="2689761658" sldId="423"/>
            <ac:picMk id="5" creationId="{1643B7A0-06D0-77B8-B482-B6FC899A507A}"/>
          </ac:picMkLst>
        </pc:picChg>
      </pc:sldChg>
      <pc:sldChg chg="modSp add mod ord">
        <pc:chgData name="Lamsal, Sid" userId="50b75335-716a-44d6-b9ac-66f8339b3170" providerId="ADAL" clId="{917109D3-F9F1-4736-A191-475124C48062}" dt="2023-07-14T16:37:18.083" v="33048" actId="20577"/>
        <pc:sldMkLst>
          <pc:docMk/>
          <pc:sldMk cId="1180976533" sldId="424"/>
        </pc:sldMkLst>
        <pc:spChg chg="mod">
          <ac:chgData name="Lamsal, Sid" userId="50b75335-716a-44d6-b9ac-66f8339b3170" providerId="ADAL" clId="{917109D3-F9F1-4736-A191-475124C48062}" dt="2023-07-14T16:37:18.083" v="33048" actId="20577"/>
          <ac:spMkLst>
            <pc:docMk/>
            <pc:sldMk cId="1180976533" sldId="424"/>
            <ac:spMk id="2" creationId="{4909D8D5-6819-20BC-3FC3-1F127B36F664}"/>
          </ac:spMkLst>
        </pc:spChg>
      </pc:sldChg>
      <pc:sldChg chg="add del">
        <pc:chgData name="Lamsal, Sid" userId="50b75335-716a-44d6-b9ac-66f8339b3170" providerId="ADAL" clId="{917109D3-F9F1-4736-A191-475124C48062}" dt="2023-06-09T02:46:33.375" v="18474" actId="27028"/>
        <pc:sldMkLst>
          <pc:docMk/>
          <pc:sldMk cId="3064062334" sldId="424"/>
        </pc:sldMkLst>
      </pc:sldChg>
      <pc:sldChg chg="add del">
        <pc:chgData name="Lamsal, Sid" userId="50b75335-716a-44d6-b9ac-66f8339b3170" providerId="ADAL" clId="{917109D3-F9F1-4736-A191-475124C48062}" dt="2023-06-09T02:46:33.375" v="18474" actId="27028"/>
        <pc:sldMkLst>
          <pc:docMk/>
          <pc:sldMk cId="14773820" sldId="425"/>
        </pc:sldMkLst>
      </pc:sldChg>
      <pc:sldChg chg="modSp add mod ord replId">
        <pc:chgData name="Lamsal, Sid" userId="50b75335-716a-44d6-b9ac-66f8339b3170" providerId="ADAL" clId="{917109D3-F9F1-4736-A191-475124C48062}" dt="2023-07-21T05:44:07.241" v="34282" actId="207"/>
        <pc:sldMkLst>
          <pc:docMk/>
          <pc:sldMk cId="3921335316" sldId="425"/>
        </pc:sldMkLst>
        <pc:spChg chg="mod">
          <ac:chgData name="Lamsal, Sid" userId="50b75335-716a-44d6-b9ac-66f8339b3170" providerId="ADAL" clId="{917109D3-F9F1-4736-A191-475124C48062}" dt="2023-07-21T05:44:07.241" v="34282" actId="207"/>
          <ac:spMkLst>
            <pc:docMk/>
            <pc:sldMk cId="3921335316" sldId="425"/>
            <ac:spMk id="3" creationId="{AAAD28AF-958F-F50C-C41A-75FC65958B3F}"/>
          </ac:spMkLst>
        </pc:spChg>
      </pc:sldChg>
      <pc:sldChg chg="add del">
        <pc:chgData name="Lamsal, Sid" userId="50b75335-716a-44d6-b9ac-66f8339b3170" providerId="ADAL" clId="{917109D3-F9F1-4736-A191-475124C48062}" dt="2023-06-09T02:46:33.375" v="18474" actId="27028"/>
        <pc:sldMkLst>
          <pc:docMk/>
          <pc:sldMk cId="2055046834" sldId="426"/>
        </pc:sldMkLst>
      </pc:sldChg>
      <pc:sldChg chg="addSp delSp modSp new mod">
        <pc:chgData name="Lamsal, Sid" userId="50b75335-716a-44d6-b9ac-66f8339b3170" providerId="ADAL" clId="{917109D3-F9F1-4736-A191-475124C48062}" dt="2023-07-18T23:18:40.557" v="33464" actId="9405"/>
        <pc:sldMkLst>
          <pc:docMk/>
          <pc:sldMk cId="3553256452" sldId="426"/>
        </pc:sldMkLst>
        <pc:spChg chg="mod">
          <ac:chgData name="Lamsal, Sid" userId="50b75335-716a-44d6-b9ac-66f8339b3170" providerId="ADAL" clId="{917109D3-F9F1-4736-A191-475124C48062}" dt="2023-07-18T22:37:42.585" v="33436" actId="20577"/>
          <ac:spMkLst>
            <pc:docMk/>
            <pc:sldMk cId="3553256452" sldId="426"/>
            <ac:spMk id="2" creationId="{6A6AE15B-D6C8-FEAA-F187-9B969ED76C3F}"/>
          </ac:spMkLst>
        </pc:spChg>
        <pc:spChg chg="del">
          <ac:chgData name="Lamsal, Sid" userId="50b75335-716a-44d6-b9ac-66f8339b3170" providerId="ADAL" clId="{917109D3-F9F1-4736-A191-475124C48062}" dt="2023-07-18T22:52:36.918" v="33437" actId="22"/>
          <ac:spMkLst>
            <pc:docMk/>
            <pc:sldMk cId="3553256452" sldId="426"/>
            <ac:spMk id="3" creationId="{BC552C5B-D72E-0F5F-39FF-31112DD85973}"/>
          </ac:spMkLst>
        </pc:spChg>
        <pc:picChg chg="add mod ord">
          <ac:chgData name="Lamsal, Sid" userId="50b75335-716a-44d6-b9ac-66f8339b3170" providerId="ADAL" clId="{917109D3-F9F1-4736-A191-475124C48062}" dt="2023-07-18T23:08:55.817" v="33439" actId="1076"/>
          <ac:picMkLst>
            <pc:docMk/>
            <pc:sldMk cId="3553256452" sldId="426"/>
            <ac:picMk id="5" creationId="{0405D764-88F1-FD3D-7B0E-D74D0DCE75F5}"/>
          </ac:picMkLst>
        </pc:picChg>
        <pc:picChg chg="add mod">
          <ac:chgData name="Lamsal, Sid" userId="50b75335-716a-44d6-b9ac-66f8339b3170" providerId="ADAL" clId="{917109D3-F9F1-4736-A191-475124C48062}" dt="2023-07-18T23:09:14.789" v="33443" actId="1076"/>
          <ac:picMkLst>
            <pc:docMk/>
            <pc:sldMk cId="3553256452" sldId="426"/>
            <ac:picMk id="7" creationId="{AC10B90C-5147-CCCA-AEFF-DABC754307C6}"/>
          </ac:picMkLst>
        </pc:picChg>
        <pc:picChg chg="add mod">
          <ac:chgData name="Lamsal, Sid" userId="50b75335-716a-44d6-b9ac-66f8339b3170" providerId="ADAL" clId="{917109D3-F9F1-4736-A191-475124C48062}" dt="2023-07-18T23:11:10.261" v="33446" actId="1076"/>
          <ac:picMkLst>
            <pc:docMk/>
            <pc:sldMk cId="3553256452" sldId="426"/>
            <ac:picMk id="9" creationId="{AF063C5B-0B48-3684-D324-4D14254C73F2}"/>
          </ac:picMkLst>
        </pc:picChg>
        <pc:picChg chg="add mod">
          <ac:chgData name="Lamsal, Sid" userId="50b75335-716a-44d6-b9ac-66f8339b3170" providerId="ADAL" clId="{917109D3-F9F1-4736-A191-475124C48062}" dt="2023-07-18T23:13:07.189" v="33449" actId="1076"/>
          <ac:picMkLst>
            <pc:docMk/>
            <pc:sldMk cId="3553256452" sldId="426"/>
            <ac:picMk id="11" creationId="{90CB9B09-40A8-7DE6-8882-478294125EAA}"/>
          </ac:picMkLst>
        </pc:picChg>
        <pc:picChg chg="add mod">
          <ac:chgData name="Lamsal, Sid" userId="50b75335-716a-44d6-b9ac-66f8339b3170" providerId="ADAL" clId="{917109D3-F9F1-4736-A191-475124C48062}" dt="2023-07-18T23:16:25.132" v="33452" actId="1076"/>
          <ac:picMkLst>
            <pc:docMk/>
            <pc:sldMk cId="3553256452" sldId="426"/>
            <ac:picMk id="13" creationId="{F0008C75-1275-0C5C-65F2-590ED4A0374A}"/>
          </ac:picMkLst>
        </pc:picChg>
        <pc:picChg chg="add mod">
          <ac:chgData name="Lamsal, Sid" userId="50b75335-716a-44d6-b9ac-66f8339b3170" providerId="ADAL" clId="{917109D3-F9F1-4736-A191-475124C48062}" dt="2023-07-18T23:18:24.209" v="33462" actId="1076"/>
          <ac:picMkLst>
            <pc:docMk/>
            <pc:sldMk cId="3553256452" sldId="426"/>
            <ac:picMk id="15" creationId="{7F91A5ED-3B25-C2DE-20AE-F60985CDCDAA}"/>
          </ac:picMkLst>
        </pc:picChg>
        <pc:inkChg chg="add">
          <ac:chgData name="Lamsal, Sid" userId="50b75335-716a-44d6-b9ac-66f8339b3170" providerId="ADAL" clId="{917109D3-F9F1-4736-A191-475124C48062}" dt="2023-07-18T23:18:38.469" v="33463" actId="9405"/>
          <ac:inkMkLst>
            <pc:docMk/>
            <pc:sldMk cId="3553256452" sldId="426"/>
            <ac:inkMk id="16" creationId="{DD0729CC-C468-D037-7261-9480DE297D6A}"/>
          </ac:inkMkLst>
        </pc:inkChg>
        <pc:inkChg chg="add">
          <ac:chgData name="Lamsal, Sid" userId="50b75335-716a-44d6-b9ac-66f8339b3170" providerId="ADAL" clId="{917109D3-F9F1-4736-A191-475124C48062}" dt="2023-07-18T23:18:40.557" v="33464" actId="9405"/>
          <ac:inkMkLst>
            <pc:docMk/>
            <pc:sldMk cId="3553256452" sldId="426"/>
            <ac:inkMk id="17" creationId="{5D7AB6ED-2CFD-B38A-1DD4-AA221CB066C8}"/>
          </ac:inkMkLst>
        </pc:inkChg>
      </pc:sldChg>
      <pc:sldChg chg="add del">
        <pc:chgData name="Lamsal, Sid" userId="50b75335-716a-44d6-b9ac-66f8339b3170" providerId="ADAL" clId="{917109D3-F9F1-4736-A191-475124C48062}" dt="2023-06-09T02:46:33.375" v="18474" actId="27028"/>
        <pc:sldMkLst>
          <pc:docMk/>
          <pc:sldMk cId="534509439" sldId="427"/>
        </pc:sldMkLst>
      </pc:sldChg>
      <pc:sldChg chg="addSp delSp modSp new mod">
        <pc:chgData name="Lamsal, Sid" userId="50b75335-716a-44d6-b9ac-66f8339b3170" providerId="ADAL" clId="{917109D3-F9F1-4736-A191-475124C48062}" dt="2023-07-18T23:24:02.363" v="33488" actId="1076"/>
        <pc:sldMkLst>
          <pc:docMk/>
          <pc:sldMk cId="2865329565" sldId="427"/>
        </pc:sldMkLst>
        <pc:spChg chg="mod">
          <ac:chgData name="Lamsal, Sid" userId="50b75335-716a-44d6-b9ac-66f8339b3170" providerId="ADAL" clId="{917109D3-F9F1-4736-A191-475124C48062}" dt="2023-07-18T23:17:08.048" v="33458" actId="20577"/>
          <ac:spMkLst>
            <pc:docMk/>
            <pc:sldMk cId="2865329565" sldId="427"/>
            <ac:spMk id="2" creationId="{7DB3514B-165A-B3D8-7160-ADED1F2A8E4B}"/>
          </ac:spMkLst>
        </pc:spChg>
        <pc:spChg chg="del mod">
          <ac:chgData name="Lamsal, Sid" userId="50b75335-716a-44d6-b9ac-66f8339b3170" providerId="ADAL" clId="{917109D3-F9F1-4736-A191-475124C48062}" dt="2023-07-18T23:21:43.194" v="33467" actId="478"/>
          <ac:spMkLst>
            <pc:docMk/>
            <pc:sldMk cId="2865329565" sldId="427"/>
            <ac:spMk id="3" creationId="{6585305F-832B-9221-976D-F780A72DF88B}"/>
          </ac:spMkLst>
        </pc:spChg>
        <pc:spChg chg="add mod">
          <ac:chgData name="Lamsal, Sid" userId="50b75335-716a-44d6-b9ac-66f8339b3170" providerId="ADAL" clId="{917109D3-F9F1-4736-A191-475124C48062}" dt="2023-07-18T23:24:02.363" v="33488" actId="1076"/>
          <ac:spMkLst>
            <pc:docMk/>
            <pc:sldMk cId="2865329565" sldId="427"/>
            <ac:spMk id="8" creationId="{37F10FC5-8D12-F16C-61D4-2AF3B7CE6E67}"/>
          </ac:spMkLst>
        </pc:spChg>
        <pc:picChg chg="add mod">
          <ac:chgData name="Lamsal, Sid" userId="50b75335-716a-44d6-b9ac-66f8339b3170" providerId="ADAL" clId="{917109D3-F9F1-4736-A191-475124C48062}" dt="2023-07-18T23:23:48.427" v="33473" actId="1076"/>
          <ac:picMkLst>
            <pc:docMk/>
            <pc:sldMk cId="2865329565" sldId="427"/>
            <ac:picMk id="5" creationId="{E580021C-EEFF-8E2F-1D39-CFE9250CF928}"/>
          </ac:picMkLst>
        </pc:picChg>
        <pc:picChg chg="add mod">
          <ac:chgData name="Lamsal, Sid" userId="50b75335-716a-44d6-b9ac-66f8339b3170" providerId="ADAL" clId="{917109D3-F9F1-4736-A191-475124C48062}" dt="2023-07-18T23:23:50.079" v="33474" actId="1076"/>
          <ac:picMkLst>
            <pc:docMk/>
            <pc:sldMk cId="2865329565" sldId="427"/>
            <ac:picMk id="7" creationId="{CB5B97EA-BC81-8A8D-922C-B37F9796335F}"/>
          </ac:picMkLst>
        </pc:picChg>
      </pc:sldChg>
      <pc:sldChg chg="addSp modSp new mod">
        <pc:chgData name="Lamsal, Sid" userId="50b75335-716a-44d6-b9ac-66f8339b3170" providerId="ADAL" clId="{917109D3-F9F1-4736-A191-475124C48062}" dt="2023-07-20T01:02:47.221" v="33535" actId="1076"/>
        <pc:sldMkLst>
          <pc:docMk/>
          <pc:sldMk cId="1236722113" sldId="428"/>
        </pc:sldMkLst>
        <pc:spChg chg="mod">
          <ac:chgData name="Lamsal, Sid" userId="50b75335-716a-44d6-b9ac-66f8339b3170" providerId="ADAL" clId="{917109D3-F9F1-4736-A191-475124C48062}" dt="2023-07-20T00:51:22.473" v="33495" actId="27636"/>
          <ac:spMkLst>
            <pc:docMk/>
            <pc:sldMk cId="1236722113" sldId="428"/>
            <ac:spMk id="2" creationId="{DE832E01-9097-910D-A55C-AF2D845ADC3A}"/>
          </ac:spMkLst>
        </pc:spChg>
        <pc:spChg chg="mod">
          <ac:chgData name="Lamsal, Sid" userId="50b75335-716a-44d6-b9ac-66f8339b3170" providerId="ADAL" clId="{917109D3-F9F1-4736-A191-475124C48062}" dt="2023-07-20T01:01:56.718" v="33520" actId="1076"/>
          <ac:spMkLst>
            <pc:docMk/>
            <pc:sldMk cId="1236722113" sldId="428"/>
            <ac:spMk id="3" creationId="{BBB4C9C5-2D70-0847-8F1F-9C060061E686}"/>
          </ac:spMkLst>
        </pc:spChg>
        <pc:picChg chg="add mod">
          <ac:chgData name="Lamsal, Sid" userId="50b75335-716a-44d6-b9ac-66f8339b3170" providerId="ADAL" clId="{917109D3-F9F1-4736-A191-475124C48062}" dt="2023-07-20T01:02:47.221" v="33535" actId="1076"/>
          <ac:picMkLst>
            <pc:docMk/>
            <pc:sldMk cId="1236722113" sldId="428"/>
            <ac:picMk id="5" creationId="{AE9D4C7F-77DA-FA2D-D1A6-C810D621AED5}"/>
          </ac:picMkLst>
        </pc:picChg>
        <pc:picChg chg="add mod">
          <ac:chgData name="Lamsal, Sid" userId="50b75335-716a-44d6-b9ac-66f8339b3170" providerId="ADAL" clId="{917109D3-F9F1-4736-A191-475124C48062}" dt="2023-07-20T01:02:47.221" v="33535" actId="1076"/>
          <ac:picMkLst>
            <pc:docMk/>
            <pc:sldMk cId="1236722113" sldId="428"/>
            <ac:picMk id="7" creationId="{B2B53F7B-CEB1-B21A-B46F-483B47C8558A}"/>
          </ac:picMkLst>
        </pc:picChg>
        <pc:picChg chg="add mod">
          <ac:chgData name="Lamsal, Sid" userId="50b75335-716a-44d6-b9ac-66f8339b3170" providerId="ADAL" clId="{917109D3-F9F1-4736-A191-475124C48062}" dt="2023-07-20T01:02:44.514" v="33534" actId="1076"/>
          <ac:picMkLst>
            <pc:docMk/>
            <pc:sldMk cId="1236722113" sldId="428"/>
            <ac:picMk id="9" creationId="{22FA08CF-C4B9-AA4B-F4F5-1902E95F152E}"/>
          </ac:picMkLst>
        </pc:picChg>
        <pc:picChg chg="add mod">
          <ac:chgData name="Lamsal, Sid" userId="50b75335-716a-44d6-b9ac-66f8339b3170" providerId="ADAL" clId="{917109D3-F9F1-4736-A191-475124C48062}" dt="2023-07-20T01:02:44.514" v="33534" actId="1076"/>
          <ac:picMkLst>
            <pc:docMk/>
            <pc:sldMk cId="1236722113" sldId="428"/>
            <ac:picMk id="11" creationId="{45011492-0FAE-F289-F645-3A562E887682}"/>
          </ac:picMkLst>
        </pc:picChg>
      </pc:sldChg>
      <pc:sldChg chg="add del">
        <pc:chgData name="Lamsal, Sid" userId="50b75335-716a-44d6-b9ac-66f8339b3170" providerId="ADAL" clId="{917109D3-F9F1-4736-A191-475124C48062}" dt="2023-06-09T02:46:33.375" v="18474" actId="27028"/>
        <pc:sldMkLst>
          <pc:docMk/>
          <pc:sldMk cId="3274820652" sldId="428"/>
        </pc:sldMkLst>
      </pc:sldChg>
      <pc:sldChg chg="addSp modSp new mod">
        <pc:chgData name="Lamsal, Sid" userId="50b75335-716a-44d6-b9ac-66f8339b3170" providerId="ADAL" clId="{917109D3-F9F1-4736-A191-475124C48062}" dt="2023-07-20T02:20:45.904" v="33606" actId="20577"/>
        <pc:sldMkLst>
          <pc:docMk/>
          <pc:sldMk cId="575204300" sldId="429"/>
        </pc:sldMkLst>
        <pc:spChg chg="mod">
          <ac:chgData name="Lamsal, Sid" userId="50b75335-716a-44d6-b9ac-66f8339b3170" providerId="ADAL" clId="{917109D3-F9F1-4736-A191-475124C48062}" dt="2023-07-20T01:03:01.594" v="33541" actId="27636"/>
          <ac:spMkLst>
            <pc:docMk/>
            <pc:sldMk cId="575204300" sldId="429"/>
            <ac:spMk id="2" creationId="{8EBD319F-8D11-C7ED-1E12-966FA39A8AE3}"/>
          </ac:spMkLst>
        </pc:spChg>
        <pc:spChg chg="mod">
          <ac:chgData name="Lamsal, Sid" userId="50b75335-716a-44d6-b9ac-66f8339b3170" providerId="ADAL" clId="{917109D3-F9F1-4736-A191-475124C48062}" dt="2023-07-20T02:20:45.904" v="33606" actId="20577"/>
          <ac:spMkLst>
            <pc:docMk/>
            <pc:sldMk cId="575204300" sldId="429"/>
            <ac:spMk id="3" creationId="{61BF7850-1AED-C7A0-6B99-8A3DFC9DFF40}"/>
          </ac:spMkLst>
        </pc:spChg>
        <pc:picChg chg="add mod">
          <ac:chgData name="Lamsal, Sid" userId="50b75335-716a-44d6-b9ac-66f8339b3170" providerId="ADAL" clId="{917109D3-F9F1-4736-A191-475124C48062}" dt="2023-07-20T02:17:02.254" v="33543" actId="1076"/>
          <ac:picMkLst>
            <pc:docMk/>
            <pc:sldMk cId="575204300" sldId="429"/>
            <ac:picMk id="5" creationId="{77023224-53A7-82C6-9B44-C7DF4085976A}"/>
          </ac:picMkLst>
        </pc:picChg>
      </pc:sldChg>
      <pc:sldChg chg="addSp delSp modSp new mod setBg">
        <pc:chgData name="Lamsal, Sid" userId="50b75335-716a-44d6-b9ac-66f8339b3170" providerId="ADAL" clId="{917109D3-F9F1-4736-A191-475124C48062}" dt="2023-07-20T22:06:34.142" v="33753" actId="26606"/>
        <pc:sldMkLst>
          <pc:docMk/>
          <pc:sldMk cId="576972266" sldId="430"/>
        </pc:sldMkLst>
        <pc:spChg chg="mod">
          <ac:chgData name="Lamsal, Sid" userId="50b75335-716a-44d6-b9ac-66f8339b3170" providerId="ADAL" clId="{917109D3-F9F1-4736-A191-475124C48062}" dt="2023-07-20T22:06:34.142" v="33753" actId="26606"/>
          <ac:spMkLst>
            <pc:docMk/>
            <pc:sldMk cId="576972266" sldId="430"/>
            <ac:spMk id="2" creationId="{6280F34F-1318-20CA-7CC3-8C3D032C511C}"/>
          </ac:spMkLst>
        </pc:spChg>
        <pc:spChg chg="del">
          <ac:chgData name="Lamsal, Sid" userId="50b75335-716a-44d6-b9ac-66f8339b3170" providerId="ADAL" clId="{917109D3-F9F1-4736-A191-475124C48062}" dt="2023-07-20T02:29:31.501" v="33613" actId="478"/>
          <ac:spMkLst>
            <pc:docMk/>
            <pc:sldMk cId="576972266" sldId="430"/>
            <ac:spMk id="3" creationId="{76551218-C9B9-61D8-6333-0C660390A13E}"/>
          </ac:spMkLst>
        </pc:spChg>
        <pc:spChg chg="add del">
          <ac:chgData name="Lamsal, Sid" userId="50b75335-716a-44d6-b9ac-66f8339b3170" providerId="ADAL" clId="{917109D3-F9F1-4736-A191-475124C48062}" dt="2023-07-20T22:06:34.142" v="33753" actId="26606"/>
          <ac:spMkLst>
            <pc:docMk/>
            <pc:sldMk cId="576972266" sldId="430"/>
            <ac:spMk id="12" creationId="{39E3965E-AC41-4711-9D10-E25ABB132D86}"/>
          </ac:spMkLst>
        </pc:spChg>
        <pc:spChg chg="add del">
          <ac:chgData name="Lamsal, Sid" userId="50b75335-716a-44d6-b9ac-66f8339b3170" providerId="ADAL" clId="{917109D3-F9F1-4736-A191-475124C48062}" dt="2023-07-20T22:06:34.142" v="33753" actId="26606"/>
          <ac:spMkLst>
            <pc:docMk/>
            <pc:sldMk cId="576972266" sldId="430"/>
            <ac:spMk id="16" creationId="{33428ACC-71EC-4171-9527-10983BA6B41D}"/>
          </ac:spMkLst>
        </pc:spChg>
        <pc:spChg chg="add del">
          <ac:chgData name="Lamsal, Sid" userId="50b75335-716a-44d6-b9ac-66f8339b3170" providerId="ADAL" clId="{917109D3-F9F1-4736-A191-475124C48062}" dt="2023-07-20T22:06:34.142" v="33753" actId="26606"/>
          <ac:spMkLst>
            <pc:docMk/>
            <pc:sldMk cId="576972266" sldId="430"/>
            <ac:spMk id="20" creationId="{8D4480B4-953D-41FA-9052-09AB3A026947}"/>
          </ac:spMkLst>
        </pc:spChg>
        <pc:spChg chg="add">
          <ac:chgData name="Lamsal, Sid" userId="50b75335-716a-44d6-b9ac-66f8339b3170" providerId="ADAL" clId="{917109D3-F9F1-4736-A191-475124C48062}" dt="2023-07-20T22:06:34.142" v="33753" actId="26606"/>
          <ac:spMkLst>
            <pc:docMk/>
            <pc:sldMk cId="576972266" sldId="430"/>
            <ac:spMk id="25" creationId="{39E3965E-AC41-4711-9D10-E25ABB132D86}"/>
          </ac:spMkLst>
        </pc:spChg>
        <pc:spChg chg="add">
          <ac:chgData name="Lamsal, Sid" userId="50b75335-716a-44d6-b9ac-66f8339b3170" providerId="ADAL" clId="{917109D3-F9F1-4736-A191-475124C48062}" dt="2023-07-20T22:06:34.142" v="33753" actId="26606"/>
          <ac:spMkLst>
            <pc:docMk/>
            <pc:sldMk cId="576972266" sldId="430"/>
            <ac:spMk id="29" creationId="{548B4202-DCD5-4F8C-B481-743A989A9DFF}"/>
          </ac:spMkLst>
        </pc:spChg>
        <pc:spChg chg="add">
          <ac:chgData name="Lamsal, Sid" userId="50b75335-716a-44d6-b9ac-66f8339b3170" providerId="ADAL" clId="{917109D3-F9F1-4736-A191-475124C48062}" dt="2023-07-20T22:06:34.142" v="33753" actId="26606"/>
          <ac:spMkLst>
            <pc:docMk/>
            <pc:sldMk cId="576972266" sldId="430"/>
            <ac:spMk id="37" creationId="{8EE702CF-91CE-4661-ACBF-3C8160D1B433}"/>
          </ac:spMkLst>
        </pc:spChg>
        <pc:picChg chg="add mod">
          <ac:chgData name="Lamsal, Sid" userId="50b75335-716a-44d6-b9ac-66f8339b3170" providerId="ADAL" clId="{917109D3-F9F1-4736-A191-475124C48062}" dt="2023-07-20T22:06:34.142" v="33753" actId="26606"/>
          <ac:picMkLst>
            <pc:docMk/>
            <pc:sldMk cId="576972266" sldId="430"/>
            <ac:picMk id="4" creationId="{812E23C8-5F9D-6EDA-6A1A-AD5256E57298}"/>
          </ac:picMkLst>
        </pc:picChg>
        <pc:picChg chg="add del mod">
          <ac:chgData name="Lamsal, Sid" userId="50b75335-716a-44d6-b9ac-66f8339b3170" providerId="ADAL" clId="{917109D3-F9F1-4736-A191-475124C48062}" dt="2023-07-20T02:31:28.069" v="33618" actId="478"/>
          <ac:picMkLst>
            <pc:docMk/>
            <pc:sldMk cId="576972266" sldId="430"/>
            <ac:picMk id="4" creationId="{94FB91D1-E3B9-538E-70BA-C5DE80DC1C29}"/>
          </ac:picMkLst>
        </pc:picChg>
        <pc:picChg chg="add del mod">
          <ac:chgData name="Lamsal, Sid" userId="50b75335-716a-44d6-b9ac-66f8339b3170" providerId="ADAL" clId="{917109D3-F9F1-4736-A191-475124C48062}" dt="2023-07-20T02:32:08.794" v="33621" actId="478"/>
          <ac:picMkLst>
            <pc:docMk/>
            <pc:sldMk cId="576972266" sldId="430"/>
            <ac:picMk id="6" creationId="{3A9F7C84-44B4-5852-54A0-70EC57D2C819}"/>
          </ac:picMkLst>
        </pc:picChg>
        <pc:picChg chg="add mod">
          <ac:chgData name="Lamsal, Sid" userId="50b75335-716a-44d6-b9ac-66f8339b3170" providerId="ADAL" clId="{917109D3-F9F1-4736-A191-475124C48062}" dt="2023-07-20T22:06:34.142" v="33753" actId="26606"/>
          <ac:picMkLst>
            <pc:docMk/>
            <pc:sldMk cId="576972266" sldId="430"/>
            <ac:picMk id="6" creationId="{60124A93-FF15-F134-5675-4483ADD4829E}"/>
          </ac:picMkLst>
        </pc:picChg>
        <pc:picChg chg="add del mod">
          <ac:chgData name="Lamsal, Sid" userId="50b75335-716a-44d6-b9ac-66f8339b3170" providerId="ADAL" clId="{917109D3-F9F1-4736-A191-475124C48062}" dt="2023-07-20T22:05:38.179" v="33745" actId="478"/>
          <ac:picMkLst>
            <pc:docMk/>
            <pc:sldMk cId="576972266" sldId="430"/>
            <ac:picMk id="7" creationId="{9E322EE0-8035-4FD2-55D2-7A99BEB43DC1}"/>
          </ac:picMkLst>
        </pc:picChg>
        <pc:picChg chg="add mod ord">
          <ac:chgData name="Lamsal, Sid" userId="50b75335-716a-44d6-b9ac-66f8339b3170" providerId="ADAL" clId="{917109D3-F9F1-4736-A191-475124C48062}" dt="2023-07-20T22:06:34.142" v="33753" actId="26606"/>
          <ac:picMkLst>
            <pc:docMk/>
            <pc:sldMk cId="576972266" sldId="430"/>
            <ac:picMk id="9" creationId="{47C4BF54-9F17-1BAE-8518-430E0CE59929}"/>
          </ac:picMkLst>
        </pc:picChg>
        <pc:cxnChg chg="add del">
          <ac:chgData name="Lamsal, Sid" userId="50b75335-716a-44d6-b9ac-66f8339b3170" providerId="ADAL" clId="{917109D3-F9F1-4736-A191-475124C48062}" dt="2023-07-20T22:06:34.142" v="33753" actId="26606"/>
          <ac:cxnSpMkLst>
            <pc:docMk/>
            <pc:sldMk cId="576972266" sldId="430"/>
            <ac:cxnSpMk id="14" creationId="{1F5DC8C3-BA5F-4EED-BB9A-A14272BD82A1}"/>
          </ac:cxnSpMkLst>
        </pc:cxnChg>
        <pc:cxnChg chg="add del">
          <ac:chgData name="Lamsal, Sid" userId="50b75335-716a-44d6-b9ac-66f8339b3170" providerId="ADAL" clId="{917109D3-F9F1-4736-A191-475124C48062}" dt="2023-07-20T22:06:34.142" v="33753" actId="26606"/>
          <ac:cxnSpMkLst>
            <pc:docMk/>
            <pc:sldMk cId="576972266" sldId="430"/>
            <ac:cxnSpMk id="18" creationId="{BA22713B-ABB6-4391-97F9-0449A2B9B664}"/>
          </ac:cxnSpMkLst>
        </pc:cxnChg>
        <pc:cxnChg chg="add">
          <ac:chgData name="Lamsal, Sid" userId="50b75335-716a-44d6-b9ac-66f8339b3170" providerId="ADAL" clId="{917109D3-F9F1-4736-A191-475124C48062}" dt="2023-07-20T22:06:34.142" v="33753" actId="26606"/>
          <ac:cxnSpMkLst>
            <pc:docMk/>
            <pc:sldMk cId="576972266" sldId="430"/>
            <ac:cxnSpMk id="27" creationId="{1F5DC8C3-BA5F-4EED-BB9A-A14272BD82A1}"/>
          </ac:cxnSpMkLst>
        </pc:cxnChg>
        <pc:cxnChg chg="add">
          <ac:chgData name="Lamsal, Sid" userId="50b75335-716a-44d6-b9ac-66f8339b3170" providerId="ADAL" clId="{917109D3-F9F1-4736-A191-475124C48062}" dt="2023-07-20T22:06:34.142" v="33753" actId="26606"/>
          <ac:cxnSpMkLst>
            <pc:docMk/>
            <pc:sldMk cId="576972266" sldId="430"/>
            <ac:cxnSpMk id="31" creationId="{4FA8A11A-E0A0-4672-A17E-32CC5B422C88}"/>
          </ac:cxnSpMkLst>
        </pc:cxnChg>
        <pc:cxnChg chg="add">
          <ac:chgData name="Lamsal, Sid" userId="50b75335-716a-44d6-b9ac-66f8339b3170" providerId="ADAL" clId="{917109D3-F9F1-4736-A191-475124C48062}" dt="2023-07-20T22:06:34.142" v="33753" actId="26606"/>
          <ac:cxnSpMkLst>
            <pc:docMk/>
            <pc:sldMk cId="576972266" sldId="430"/>
            <ac:cxnSpMk id="33" creationId="{292D7FC5-B427-4FF7-8FC7-9DA3C276DA4A}"/>
          </ac:cxnSpMkLst>
        </pc:cxnChg>
        <pc:cxnChg chg="add">
          <ac:chgData name="Lamsal, Sid" userId="50b75335-716a-44d6-b9ac-66f8339b3170" providerId="ADAL" clId="{917109D3-F9F1-4736-A191-475124C48062}" dt="2023-07-20T22:06:34.142" v="33753" actId="26606"/>
          <ac:cxnSpMkLst>
            <pc:docMk/>
            <pc:sldMk cId="576972266" sldId="430"/>
            <ac:cxnSpMk id="35" creationId="{F7F57F6B-E621-4E40-A34D-2FE12902AA20}"/>
          </ac:cxnSpMkLst>
        </pc:cxnChg>
      </pc:sldChg>
      <pc:sldChg chg="addSp delSp modSp new del mod modClrScheme chgLayout">
        <pc:chgData name="Lamsal, Sid" userId="50b75335-716a-44d6-b9ac-66f8339b3170" providerId="ADAL" clId="{917109D3-F9F1-4736-A191-475124C48062}" dt="2023-07-20T22:06:55.044" v="33754" actId="2696"/>
        <pc:sldMkLst>
          <pc:docMk/>
          <pc:sldMk cId="399431889" sldId="431"/>
        </pc:sldMkLst>
        <pc:spChg chg="del">
          <ac:chgData name="Lamsal, Sid" userId="50b75335-716a-44d6-b9ac-66f8339b3170" providerId="ADAL" clId="{917109D3-F9F1-4736-A191-475124C48062}" dt="2023-07-20T02:32:16.518" v="33623" actId="700"/>
          <ac:spMkLst>
            <pc:docMk/>
            <pc:sldMk cId="399431889" sldId="431"/>
            <ac:spMk id="2" creationId="{00D85565-6129-8553-BCEC-570C52B35F15}"/>
          </ac:spMkLst>
        </pc:spChg>
        <pc:spChg chg="del">
          <ac:chgData name="Lamsal, Sid" userId="50b75335-716a-44d6-b9ac-66f8339b3170" providerId="ADAL" clId="{917109D3-F9F1-4736-A191-475124C48062}" dt="2023-07-20T02:32:16.518" v="33623" actId="700"/>
          <ac:spMkLst>
            <pc:docMk/>
            <pc:sldMk cId="399431889" sldId="431"/>
            <ac:spMk id="3" creationId="{0B7E1455-3617-562F-C179-BD05222AF8C6}"/>
          </ac:spMkLst>
        </pc:spChg>
        <pc:spChg chg="add mod">
          <ac:chgData name="Lamsal, Sid" userId="50b75335-716a-44d6-b9ac-66f8339b3170" providerId="ADAL" clId="{917109D3-F9F1-4736-A191-475124C48062}" dt="2023-07-20T02:41:50.107" v="33713" actId="1076"/>
          <ac:spMkLst>
            <pc:docMk/>
            <pc:sldMk cId="399431889" sldId="431"/>
            <ac:spMk id="16" creationId="{C57E9FA3-2D75-5090-AE7A-28D598429366}"/>
          </ac:spMkLst>
        </pc:spChg>
        <pc:spChg chg="add mod">
          <ac:chgData name="Lamsal, Sid" userId="50b75335-716a-44d6-b9ac-66f8339b3170" providerId="ADAL" clId="{917109D3-F9F1-4736-A191-475124C48062}" dt="2023-07-20T02:42:21.362" v="33740" actId="20577"/>
          <ac:spMkLst>
            <pc:docMk/>
            <pc:sldMk cId="399431889" sldId="431"/>
            <ac:spMk id="17" creationId="{80C80BFD-49E7-F6D7-65A7-BB985C4741F8}"/>
          </ac:spMkLst>
        </pc:spChg>
        <pc:picChg chg="add mod">
          <ac:chgData name="Lamsal, Sid" userId="50b75335-716a-44d6-b9ac-66f8339b3170" providerId="ADAL" clId="{917109D3-F9F1-4736-A191-475124C48062}" dt="2023-07-20T02:33:55.650" v="33650" actId="1076"/>
          <ac:picMkLst>
            <pc:docMk/>
            <pc:sldMk cId="399431889" sldId="431"/>
            <ac:picMk id="5" creationId="{7187264B-30DC-49BD-5850-5FBE555C3698}"/>
          </ac:picMkLst>
        </pc:picChg>
        <pc:picChg chg="add mod">
          <ac:chgData name="Lamsal, Sid" userId="50b75335-716a-44d6-b9ac-66f8339b3170" providerId="ADAL" clId="{917109D3-F9F1-4736-A191-475124C48062}" dt="2023-07-20T02:34:05.186" v="33655" actId="1076"/>
          <ac:picMkLst>
            <pc:docMk/>
            <pc:sldMk cId="399431889" sldId="431"/>
            <ac:picMk id="7" creationId="{B8DB1B91-BDD0-1E2A-5967-AD1D74DEDFFC}"/>
          </ac:picMkLst>
        </pc:picChg>
        <pc:picChg chg="add mod">
          <ac:chgData name="Lamsal, Sid" userId="50b75335-716a-44d6-b9ac-66f8339b3170" providerId="ADAL" clId="{917109D3-F9F1-4736-A191-475124C48062}" dt="2023-07-20T02:34:08.364" v="33656" actId="1076"/>
          <ac:picMkLst>
            <pc:docMk/>
            <pc:sldMk cId="399431889" sldId="431"/>
            <ac:picMk id="9" creationId="{0A97ADE7-077E-202E-DD2A-94B2C8DF5775}"/>
          </ac:picMkLst>
        </pc:picChg>
        <pc:picChg chg="add mod">
          <ac:chgData name="Lamsal, Sid" userId="50b75335-716a-44d6-b9ac-66f8339b3170" providerId="ADAL" clId="{917109D3-F9F1-4736-A191-475124C48062}" dt="2023-07-20T02:33:50.626" v="33649" actId="14100"/>
          <ac:picMkLst>
            <pc:docMk/>
            <pc:sldMk cId="399431889" sldId="431"/>
            <ac:picMk id="11" creationId="{53AA960C-493A-5C35-06EC-6580AF4A51CD}"/>
          </ac:picMkLst>
        </pc:picChg>
        <pc:picChg chg="add mod">
          <ac:chgData name="Lamsal, Sid" userId="50b75335-716a-44d6-b9ac-66f8339b3170" providerId="ADAL" clId="{917109D3-F9F1-4736-A191-475124C48062}" dt="2023-07-20T02:42:56.468" v="33741" actId="14826"/>
          <ac:picMkLst>
            <pc:docMk/>
            <pc:sldMk cId="399431889" sldId="431"/>
            <ac:picMk id="12" creationId="{0A4E8853-5C45-8BA0-8FD1-D5753BAA36D0}"/>
          </ac:picMkLst>
        </pc:picChg>
        <pc:picChg chg="add mod">
          <ac:chgData name="Lamsal, Sid" userId="50b75335-716a-44d6-b9ac-66f8339b3170" providerId="ADAL" clId="{917109D3-F9F1-4736-A191-475124C48062}" dt="2023-07-20T02:44:29.585" v="33743" actId="14826"/>
          <ac:picMkLst>
            <pc:docMk/>
            <pc:sldMk cId="399431889" sldId="431"/>
            <ac:picMk id="13" creationId="{E86A1880-7D42-6D8F-9ED7-E381977F769A}"/>
          </ac:picMkLst>
        </pc:picChg>
        <pc:picChg chg="add mod">
          <ac:chgData name="Lamsal, Sid" userId="50b75335-716a-44d6-b9ac-66f8339b3170" providerId="ADAL" clId="{917109D3-F9F1-4736-A191-475124C48062}" dt="2023-07-20T02:44:05.958" v="33742" actId="14826"/>
          <ac:picMkLst>
            <pc:docMk/>
            <pc:sldMk cId="399431889" sldId="431"/>
            <ac:picMk id="14" creationId="{2D83A06A-CE17-3C44-8CEC-C07E5D354253}"/>
          </ac:picMkLst>
        </pc:picChg>
        <pc:picChg chg="add mod">
          <ac:chgData name="Lamsal, Sid" userId="50b75335-716a-44d6-b9ac-66f8339b3170" providerId="ADAL" clId="{917109D3-F9F1-4736-A191-475124C48062}" dt="2023-07-20T02:37:23.878" v="33661" actId="14826"/>
          <ac:picMkLst>
            <pc:docMk/>
            <pc:sldMk cId="399431889" sldId="431"/>
            <ac:picMk id="15" creationId="{3E636A66-7B81-0F70-D93F-B5FDC0F82969}"/>
          </ac:picMkLst>
        </pc:picChg>
        <pc:inkChg chg="add">
          <ac:chgData name="Lamsal, Sid" userId="50b75335-716a-44d6-b9ac-66f8339b3170" providerId="ADAL" clId="{917109D3-F9F1-4736-A191-475124C48062}" dt="2023-07-20T02:45:49.869" v="33744" actId="9405"/>
          <ac:inkMkLst>
            <pc:docMk/>
            <pc:sldMk cId="399431889" sldId="431"/>
            <ac:inkMk id="18" creationId="{38CD4C9F-21BE-93A8-DA6C-F7774D2E9C29}"/>
          </ac:inkMkLst>
        </pc:inkChg>
      </pc:sldChg>
      <pc:sldChg chg="addSp delSp modSp new mod">
        <pc:chgData name="Lamsal, Sid" userId="50b75335-716a-44d6-b9ac-66f8339b3170" providerId="ADAL" clId="{917109D3-F9F1-4736-A191-475124C48062}" dt="2023-07-20T22:56:21.105" v="33960" actId="1076"/>
        <pc:sldMkLst>
          <pc:docMk/>
          <pc:sldMk cId="490057463" sldId="431"/>
        </pc:sldMkLst>
        <pc:spChg chg="del">
          <ac:chgData name="Lamsal, Sid" userId="50b75335-716a-44d6-b9ac-66f8339b3170" providerId="ADAL" clId="{917109D3-F9F1-4736-A191-475124C48062}" dt="2023-07-20T22:07:10.372" v="33757" actId="478"/>
          <ac:spMkLst>
            <pc:docMk/>
            <pc:sldMk cId="490057463" sldId="431"/>
            <ac:spMk id="2" creationId="{56AD5853-1E60-1D42-208B-ACFF20E762DB}"/>
          </ac:spMkLst>
        </pc:spChg>
        <pc:spChg chg="del">
          <ac:chgData name="Lamsal, Sid" userId="50b75335-716a-44d6-b9ac-66f8339b3170" providerId="ADAL" clId="{917109D3-F9F1-4736-A191-475124C48062}" dt="2023-07-20T22:07:07.887" v="33756" actId="3680"/>
          <ac:spMkLst>
            <pc:docMk/>
            <pc:sldMk cId="490057463" sldId="431"/>
            <ac:spMk id="3" creationId="{8D485720-F274-C4D5-16A6-B2BFF7BA36D5}"/>
          </ac:spMkLst>
        </pc:spChg>
        <pc:spChg chg="add del mod">
          <ac:chgData name="Lamsal, Sid" userId="50b75335-716a-44d6-b9ac-66f8339b3170" providerId="ADAL" clId="{917109D3-F9F1-4736-A191-475124C48062}" dt="2023-07-20T22:13:26.816" v="33787" actId="478"/>
          <ac:spMkLst>
            <pc:docMk/>
            <pc:sldMk cId="490057463" sldId="431"/>
            <ac:spMk id="6" creationId="{CD48DC17-6B2A-62C4-0319-449B0B07C06B}"/>
          </ac:spMkLst>
        </pc:spChg>
        <pc:graphicFrameChg chg="add del mod ord modGraphic">
          <ac:chgData name="Lamsal, Sid" userId="50b75335-716a-44d6-b9ac-66f8339b3170" providerId="ADAL" clId="{917109D3-F9F1-4736-A191-475124C48062}" dt="2023-07-20T22:13:23.937" v="33785" actId="478"/>
          <ac:graphicFrameMkLst>
            <pc:docMk/>
            <pc:sldMk cId="490057463" sldId="431"/>
            <ac:graphicFrameMk id="4" creationId="{797A2680-93BD-E4AB-064E-5510822CDB32}"/>
          </ac:graphicFrameMkLst>
        </pc:graphicFrameChg>
        <pc:graphicFrameChg chg="add mod modGraphic">
          <ac:chgData name="Lamsal, Sid" userId="50b75335-716a-44d6-b9ac-66f8339b3170" providerId="ADAL" clId="{917109D3-F9F1-4736-A191-475124C48062}" dt="2023-07-20T22:32:41.016" v="33847" actId="14100"/>
          <ac:graphicFrameMkLst>
            <pc:docMk/>
            <pc:sldMk cId="490057463" sldId="431"/>
            <ac:graphicFrameMk id="9" creationId="{3DAEBAD9-3447-CE94-0A3D-FF73327753B6}"/>
          </ac:graphicFrameMkLst>
        </pc:graphicFrameChg>
        <pc:picChg chg="add del mod">
          <ac:chgData name="Lamsal, Sid" userId="50b75335-716a-44d6-b9ac-66f8339b3170" providerId="ADAL" clId="{917109D3-F9F1-4736-A191-475124C48062}" dt="2023-07-20T22:15:22.719" v="33792" actId="478"/>
          <ac:picMkLst>
            <pc:docMk/>
            <pc:sldMk cId="490057463" sldId="431"/>
            <ac:picMk id="8" creationId="{89BE98CA-0FCA-8DE5-C16B-C58D641E36F1}"/>
          </ac:picMkLst>
        </pc:picChg>
        <pc:picChg chg="add mod">
          <ac:chgData name="Lamsal, Sid" userId="50b75335-716a-44d6-b9ac-66f8339b3170" providerId="ADAL" clId="{917109D3-F9F1-4736-A191-475124C48062}" dt="2023-07-20T22:34:32.847" v="33861" actId="1076"/>
          <ac:picMkLst>
            <pc:docMk/>
            <pc:sldMk cId="490057463" sldId="431"/>
            <ac:picMk id="11" creationId="{DD5C57B0-9E5C-469E-1F26-8C2FE112F782}"/>
          </ac:picMkLst>
        </pc:picChg>
        <pc:picChg chg="add mod">
          <ac:chgData name="Lamsal, Sid" userId="50b75335-716a-44d6-b9ac-66f8339b3170" providerId="ADAL" clId="{917109D3-F9F1-4736-A191-475124C48062}" dt="2023-07-20T22:34:00.655" v="33856" actId="1076"/>
          <ac:picMkLst>
            <pc:docMk/>
            <pc:sldMk cId="490057463" sldId="431"/>
            <ac:picMk id="13" creationId="{D5F2C377-56C8-67AB-E119-0A32625AB90C}"/>
          </ac:picMkLst>
        </pc:picChg>
        <pc:picChg chg="add mod">
          <ac:chgData name="Lamsal, Sid" userId="50b75335-716a-44d6-b9ac-66f8339b3170" providerId="ADAL" clId="{917109D3-F9F1-4736-A191-475124C48062}" dt="2023-07-20T22:34:27.263" v="33859" actId="1076"/>
          <ac:picMkLst>
            <pc:docMk/>
            <pc:sldMk cId="490057463" sldId="431"/>
            <ac:picMk id="15" creationId="{3E006A7F-D78D-3852-3458-F8F34CEDD0C1}"/>
          </ac:picMkLst>
        </pc:picChg>
        <pc:picChg chg="add mod">
          <ac:chgData name="Lamsal, Sid" userId="50b75335-716a-44d6-b9ac-66f8339b3170" providerId="ADAL" clId="{917109D3-F9F1-4736-A191-475124C48062}" dt="2023-07-20T22:34:47.247" v="33864" actId="1076"/>
          <ac:picMkLst>
            <pc:docMk/>
            <pc:sldMk cId="490057463" sldId="431"/>
            <ac:picMk id="17" creationId="{4AB96362-93BB-DEAC-8CEE-4B1BCB68C8C9}"/>
          </ac:picMkLst>
        </pc:picChg>
        <pc:picChg chg="add mod">
          <ac:chgData name="Lamsal, Sid" userId="50b75335-716a-44d6-b9ac-66f8339b3170" providerId="ADAL" clId="{917109D3-F9F1-4736-A191-475124C48062}" dt="2023-07-20T22:55:08.819" v="33947" actId="1076"/>
          <ac:picMkLst>
            <pc:docMk/>
            <pc:sldMk cId="490057463" sldId="431"/>
            <ac:picMk id="19" creationId="{A7AF5CD2-B549-680F-5C8C-7D5DB957AB06}"/>
          </ac:picMkLst>
        </pc:picChg>
        <pc:picChg chg="add mod">
          <ac:chgData name="Lamsal, Sid" userId="50b75335-716a-44d6-b9ac-66f8339b3170" providerId="ADAL" clId="{917109D3-F9F1-4736-A191-475124C48062}" dt="2023-07-20T22:55:37.410" v="33951" actId="14100"/>
          <ac:picMkLst>
            <pc:docMk/>
            <pc:sldMk cId="490057463" sldId="431"/>
            <ac:picMk id="21" creationId="{4CFAE0D1-D672-DFD8-37B9-FFE6C7549298}"/>
          </ac:picMkLst>
        </pc:picChg>
        <pc:picChg chg="add mod">
          <ac:chgData name="Lamsal, Sid" userId="50b75335-716a-44d6-b9ac-66f8339b3170" providerId="ADAL" clId="{917109D3-F9F1-4736-A191-475124C48062}" dt="2023-07-20T22:55:57.953" v="33955" actId="14100"/>
          <ac:picMkLst>
            <pc:docMk/>
            <pc:sldMk cId="490057463" sldId="431"/>
            <ac:picMk id="23" creationId="{66FCDBC2-D085-03EB-2622-04EA4B4234C4}"/>
          </ac:picMkLst>
        </pc:picChg>
        <pc:picChg chg="add mod">
          <ac:chgData name="Lamsal, Sid" userId="50b75335-716a-44d6-b9ac-66f8339b3170" providerId="ADAL" clId="{917109D3-F9F1-4736-A191-475124C48062}" dt="2023-07-20T22:56:21.105" v="33960" actId="1076"/>
          <ac:picMkLst>
            <pc:docMk/>
            <pc:sldMk cId="490057463" sldId="431"/>
            <ac:picMk id="25" creationId="{32104DAE-3B81-6828-3FEA-4DAEF526F20C}"/>
          </ac:picMkLst>
        </pc:picChg>
      </pc:sldChg>
      <pc:sldChg chg="delSp add del mod">
        <pc:chgData name="Lamsal, Sid" userId="50b75335-716a-44d6-b9ac-66f8339b3170" providerId="ADAL" clId="{917109D3-F9F1-4736-A191-475124C48062}" dt="2023-07-20T22:36:01.206" v="33871" actId="47"/>
        <pc:sldMkLst>
          <pc:docMk/>
          <pc:sldMk cId="61114216" sldId="432"/>
        </pc:sldMkLst>
        <pc:picChg chg="del">
          <ac:chgData name="Lamsal, Sid" userId="50b75335-716a-44d6-b9ac-66f8339b3170" providerId="ADAL" clId="{917109D3-F9F1-4736-A191-475124C48062}" dt="2023-07-20T22:35:14.742" v="33869" actId="478"/>
          <ac:picMkLst>
            <pc:docMk/>
            <pc:sldMk cId="61114216" sldId="432"/>
            <ac:picMk id="11" creationId="{DD5C57B0-9E5C-469E-1F26-8C2FE112F782}"/>
          </ac:picMkLst>
        </pc:picChg>
        <pc:picChg chg="del">
          <ac:chgData name="Lamsal, Sid" userId="50b75335-716a-44d6-b9ac-66f8339b3170" providerId="ADAL" clId="{917109D3-F9F1-4736-A191-475124C48062}" dt="2023-07-20T22:35:14.255" v="33868" actId="478"/>
          <ac:picMkLst>
            <pc:docMk/>
            <pc:sldMk cId="61114216" sldId="432"/>
            <ac:picMk id="13" creationId="{D5F2C377-56C8-67AB-E119-0A32625AB90C}"/>
          </ac:picMkLst>
        </pc:picChg>
        <pc:picChg chg="del">
          <ac:chgData name="Lamsal, Sid" userId="50b75335-716a-44d6-b9ac-66f8339b3170" providerId="ADAL" clId="{917109D3-F9F1-4736-A191-475124C48062}" dt="2023-07-20T22:35:13.667" v="33867" actId="478"/>
          <ac:picMkLst>
            <pc:docMk/>
            <pc:sldMk cId="61114216" sldId="432"/>
            <ac:picMk id="15" creationId="{3E006A7F-D78D-3852-3458-F8F34CEDD0C1}"/>
          </ac:picMkLst>
        </pc:picChg>
        <pc:picChg chg="del">
          <ac:chgData name="Lamsal, Sid" userId="50b75335-716a-44d6-b9ac-66f8339b3170" providerId="ADAL" clId="{917109D3-F9F1-4736-A191-475124C48062}" dt="2023-07-20T22:35:13.087" v="33866" actId="478"/>
          <ac:picMkLst>
            <pc:docMk/>
            <pc:sldMk cId="61114216" sldId="432"/>
            <ac:picMk id="17" creationId="{4AB96362-93BB-DEAC-8CEE-4B1BCB68C8C9}"/>
          </ac:picMkLst>
        </pc:picChg>
      </pc:sldChg>
      <pc:sldChg chg="addSp modSp add mod">
        <pc:chgData name="Lamsal, Sid" userId="50b75335-716a-44d6-b9ac-66f8339b3170" providerId="ADAL" clId="{917109D3-F9F1-4736-A191-475124C48062}" dt="2023-07-20T23:12:17.063" v="34113" actId="20577"/>
        <pc:sldMkLst>
          <pc:docMk/>
          <pc:sldMk cId="2161303490" sldId="433"/>
        </pc:sldMkLst>
        <pc:graphicFrameChg chg="modGraphic">
          <ac:chgData name="Lamsal, Sid" userId="50b75335-716a-44d6-b9ac-66f8339b3170" providerId="ADAL" clId="{917109D3-F9F1-4736-A191-475124C48062}" dt="2023-07-20T23:12:17.063" v="34113" actId="20577"/>
          <ac:graphicFrameMkLst>
            <pc:docMk/>
            <pc:sldMk cId="2161303490" sldId="433"/>
            <ac:graphicFrameMk id="9" creationId="{3DAEBAD9-3447-CE94-0A3D-FF73327753B6}"/>
          </ac:graphicFrameMkLst>
        </pc:graphicFrameChg>
        <pc:picChg chg="add mod">
          <ac:chgData name="Lamsal, Sid" userId="50b75335-716a-44d6-b9ac-66f8339b3170" providerId="ADAL" clId="{917109D3-F9F1-4736-A191-475124C48062}" dt="2023-07-20T22:57:44.858" v="33963" actId="1076"/>
          <ac:picMkLst>
            <pc:docMk/>
            <pc:sldMk cId="2161303490" sldId="433"/>
            <ac:picMk id="3" creationId="{C28F54B6-2839-2E5C-D356-286D2A58EB6B}"/>
          </ac:picMkLst>
        </pc:picChg>
        <pc:picChg chg="add mod">
          <ac:chgData name="Lamsal, Sid" userId="50b75335-716a-44d6-b9ac-66f8339b3170" providerId="ADAL" clId="{917109D3-F9F1-4736-A191-475124C48062}" dt="2023-07-20T22:57:59.600" v="33966" actId="1076"/>
          <ac:picMkLst>
            <pc:docMk/>
            <pc:sldMk cId="2161303490" sldId="433"/>
            <ac:picMk id="5" creationId="{6AF3493A-A0CB-A770-C11E-4B842130375B}"/>
          </ac:picMkLst>
        </pc:picChg>
        <pc:picChg chg="add mod">
          <ac:chgData name="Lamsal, Sid" userId="50b75335-716a-44d6-b9ac-66f8339b3170" providerId="ADAL" clId="{917109D3-F9F1-4736-A191-475124C48062}" dt="2023-07-20T22:58:34.561" v="33972" actId="1076"/>
          <ac:picMkLst>
            <pc:docMk/>
            <pc:sldMk cId="2161303490" sldId="433"/>
            <ac:picMk id="7" creationId="{3C672C87-C273-8A52-5FD5-04E70595D6E6}"/>
          </ac:picMkLst>
        </pc:picChg>
        <pc:picChg chg="add mod">
          <ac:chgData name="Lamsal, Sid" userId="50b75335-716a-44d6-b9ac-66f8339b3170" providerId="ADAL" clId="{917109D3-F9F1-4736-A191-475124C48062}" dt="2023-07-20T22:58:53.456" v="33975" actId="1076"/>
          <ac:picMkLst>
            <pc:docMk/>
            <pc:sldMk cId="2161303490" sldId="433"/>
            <ac:picMk id="10" creationId="{9AC7D520-F3E6-2CCE-37FD-5107992F74DF}"/>
          </ac:picMkLst>
        </pc:picChg>
        <pc:picChg chg="mod">
          <ac:chgData name="Lamsal, Sid" userId="50b75335-716a-44d6-b9ac-66f8339b3170" providerId="ADAL" clId="{917109D3-F9F1-4736-A191-475124C48062}" dt="2023-07-20T22:36:59.062" v="33875" actId="14826"/>
          <ac:picMkLst>
            <pc:docMk/>
            <pc:sldMk cId="2161303490" sldId="433"/>
            <ac:picMk id="11" creationId="{DD5C57B0-9E5C-469E-1F26-8C2FE112F782}"/>
          </ac:picMkLst>
        </pc:picChg>
        <pc:picChg chg="mod">
          <ac:chgData name="Lamsal, Sid" userId="50b75335-716a-44d6-b9ac-66f8339b3170" providerId="ADAL" clId="{917109D3-F9F1-4736-A191-475124C48062}" dt="2023-07-20T22:36:43.664" v="33874" actId="14826"/>
          <ac:picMkLst>
            <pc:docMk/>
            <pc:sldMk cId="2161303490" sldId="433"/>
            <ac:picMk id="13" creationId="{D5F2C377-56C8-67AB-E119-0A32625AB90C}"/>
          </ac:picMkLst>
        </pc:picChg>
        <pc:picChg chg="mod">
          <ac:chgData name="Lamsal, Sid" userId="50b75335-716a-44d6-b9ac-66f8339b3170" providerId="ADAL" clId="{917109D3-F9F1-4736-A191-475124C48062}" dt="2023-07-20T22:36:26.549" v="33873" actId="14826"/>
          <ac:picMkLst>
            <pc:docMk/>
            <pc:sldMk cId="2161303490" sldId="433"/>
            <ac:picMk id="15" creationId="{3E006A7F-D78D-3852-3458-F8F34CEDD0C1}"/>
          </ac:picMkLst>
        </pc:picChg>
        <pc:picChg chg="mod">
          <ac:chgData name="Lamsal, Sid" userId="50b75335-716a-44d6-b9ac-66f8339b3170" providerId="ADAL" clId="{917109D3-F9F1-4736-A191-475124C48062}" dt="2023-07-20T22:36:09.860" v="33872" actId="14826"/>
          <ac:picMkLst>
            <pc:docMk/>
            <pc:sldMk cId="2161303490" sldId="433"/>
            <ac:picMk id="17" creationId="{4AB96362-93BB-DEAC-8CEE-4B1BCB68C8C9}"/>
          </ac:picMkLst>
        </pc:picChg>
        <pc:inkChg chg="add">
          <ac:chgData name="Lamsal, Sid" userId="50b75335-716a-44d6-b9ac-66f8339b3170" providerId="ADAL" clId="{917109D3-F9F1-4736-A191-475124C48062}" dt="2023-07-20T23:06:25.321" v="34050" actId="9405"/>
          <ac:inkMkLst>
            <pc:docMk/>
            <pc:sldMk cId="2161303490" sldId="433"/>
            <ac:inkMk id="12" creationId="{214F24C4-58D8-1E44-3896-E4646844AEAF}"/>
          </ac:inkMkLst>
        </pc:inkChg>
        <pc:inkChg chg="add">
          <ac:chgData name="Lamsal, Sid" userId="50b75335-716a-44d6-b9ac-66f8339b3170" providerId="ADAL" clId="{917109D3-F9F1-4736-A191-475124C48062}" dt="2023-07-20T23:06:31.127" v="34051" actId="9405"/>
          <ac:inkMkLst>
            <pc:docMk/>
            <pc:sldMk cId="2161303490" sldId="433"/>
            <ac:inkMk id="14" creationId="{357C1531-2335-4511-D811-E04FDC773F7F}"/>
          </ac:inkMkLst>
        </pc:inkChg>
      </pc:sldChg>
      <pc:sldChg chg="addSp modSp add mod">
        <pc:chgData name="Lamsal, Sid" userId="50b75335-716a-44d6-b9ac-66f8339b3170" providerId="ADAL" clId="{917109D3-F9F1-4736-A191-475124C48062}" dt="2023-07-20T23:13:23.860" v="34125"/>
        <pc:sldMkLst>
          <pc:docMk/>
          <pc:sldMk cId="2620583501" sldId="434"/>
        </pc:sldMkLst>
        <pc:graphicFrameChg chg="mod">
          <ac:chgData name="Lamsal, Sid" userId="50b75335-716a-44d6-b9ac-66f8339b3170" providerId="ADAL" clId="{917109D3-F9F1-4736-A191-475124C48062}" dt="2023-07-20T23:13:23.860" v="34125"/>
          <ac:graphicFrameMkLst>
            <pc:docMk/>
            <pc:sldMk cId="2620583501" sldId="434"/>
            <ac:graphicFrameMk id="9" creationId="{3DAEBAD9-3447-CE94-0A3D-FF73327753B6}"/>
          </ac:graphicFrameMkLst>
        </pc:graphicFrameChg>
        <pc:picChg chg="add mod">
          <ac:chgData name="Lamsal, Sid" userId="50b75335-716a-44d6-b9ac-66f8339b3170" providerId="ADAL" clId="{917109D3-F9F1-4736-A191-475124C48062}" dt="2023-07-20T23:04:35.687" v="34019" actId="14100"/>
          <ac:picMkLst>
            <pc:docMk/>
            <pc:sldMk cId="2620583501" sldId="434"/>
            <ac:picMk id="3" creationId="{96BBD2DE-7B5B-6121-2894-92A29FA7088B}"/>
          </ac:picMkLst>
        </pc:picChg>
        <pc:picChg chg="add mod">
          <ac:chgData name="Lamsal, Sid" userId="50b75335-716a-44d6-b9ac-66f8339b3170" providerId="ADAL" clId="{917109D3-F9F1-4736-A191-475124C48062}" dt="2023-07-20T23:04:29.471" v="34015" actId="1076"/>
          <ac:picMkLst>
            <pc:docMk/>
            <pc:sldMk cId="2620583501" sldId="434"/>
            <ac:picMk id="5" creationId="{4B27EDB1-9323-D223-ECF6-981A242B4784}"/>
          </ac:picMkLst>
        </pc:picChg>
        <pc:picChg chg="add mod">
          <ac:chgData name="Lamsal, Sid" userId="50b75335-716a-44d6-b9ac-66f8339b3170" providerId="ADAL" clId="{917109D3-F9F1-4736-A191-475124C48062}" dt="2023-07-20T23:04:39.630" v="34021" actId="14100"/>
          <ac:picMkLst>
            <pc:docMk/>
            <pc:sldMk cId="2620583501" sldId="434"/>
            <ac:picMk id="7" creationId="{1D303781-1501-2CD5-1C3D-0CA6FE6D822E}"/>
          </ac:picMkLst>
        </pc:picChg>
        <pc:picChg chg="add mod">
          <ac:chgData name="Lamsal, Sid" userId="50b75335-716a-44d6-b9ac-66f8339b3170" providerId="ADAL" clId="{917109D3-F9F1-4736-A191-475124C48062}" dt="2023-07-20T23:04:19.863" v="34010" actId="1076"/>
          <ac:picMkLst>
            <pc:docMk/>
            <pc:sldMk cId="2620583501" sldId="434"/>
            <ac:picMk id="10" creationId="{72380E11-C59A-9C95-213A-F89EF923BE6A}"/>
          </ac:picMkLst>
        </pc:picChg>
        <pc:picChg chg="mod">
          <ac:chgData name="Lamsal, Sid" userId="50b75335-716a-44d6-b9ac-66f8339b3170" providerId="ADAL" clId="{917109D3-F9F1-4736-A191-475124C48062}" dt="2023-07-20T22:38:39.540" v="33880" actId="14826"/>
          <ac:picMkLst>
            <pc:docMk/>
            <pc:sldMk cId="2620583501" sldId="434"/>
            <ac:picMk id="11" creationId="{DD5C57B0-9E5C-469E-1F26-8C2FE112F782}"/>
          </ac:picMkLst>
        </pc:picChg>
        <pc:picChg chg="mod">
          <ac:chgData name="Lamsal, Sid" userId="50b75335-716a-44d6-b9ac-66f8339b3170" providerId="ADAL" clId="{917109D3-F9F1-4736-A191-475124C48062}" dt="2023-07-20T22:38:22.761" v="33879" actId="14826"/>
          <ac:picMkLst>
            <pc:docMk/>
            <pc:sldMk cId="2620583501" sldId="434"/>
            <ac:picMk id="13" creationId="{D5F2C377-56C8-67AB-E119-0A32625AB90C}"/>
          </ac:picMkLst>
        </pc:picChg>
        <pc:picChg chg="mod">
          <ac:chgData name="Lamsal, Sid" userId="50b75335-716a-44d6-b9ac-66f8339b3170" providerId="ADAL" clId="{917109D3-F9F1-4736-A191-475124C48062}" dt="2023-07-20T22:38:04.686" v="33878" actId="14826"/>
          <ac:picMkLst>
            <pc:docMk/>
            <pc:sldMk cId="2620583501" sldId="434"/>
            <ac:picMk id="15" creationId="{3E006A7F-D78D-3852-3458-F8F34CEDD0C1}"/>
          </ac:picMkLst>
        </pc:picChg>
        <pc:picChg chg="mod">
          <ac:chgData name="Lamsal, Sid" userId="50b75335-716a-44d6-b9ac-66f8339b3170" providerId="ADAL" clId="{917109D3-F9F1-4736-A191-475124C48062}" dt="2023-07-20T22:37:38.236" v="33877" actId="14826"/>
          <ac:picMkLst>
            <pc:docMk/>
            <pc:sldMk cId="2620583501" sldId="434"/>
            <ac:picMk id="17" creationId="{4AB96362-93BB-DEAC-8CEE-4B1BCB68C8C9}"/>
          </ac:picMkLst>
        </pc:picChg>
        <pc:inkChg chg="add">
          <ac:chgData name="Lamsal, Sid" userId="50b75335-716a-44d6-b9ac-66f8339b3170" providerId="ADAL" clId="{917109D3-F9F1-4736-A191-475124C48062}" dt="2023-07-20T23:06:43.784" v="34052" actId="9405"/>
          <ac:inkMkLst>
            <pc:docMk/>
            <pc:sldMk cId="2620583501" sldId="434"/>
            <ac:inkMk id="12" creationId="{28BB7DAA-4FBD-F18C-7934-EAFD80D96018}"/>
          </ac:inkMkLst>
        </pc:inkChg>
        <pc:inkChg chg="add">
          <ac:chgData name="Lamsal, Sid" userId="50b75335-716a-44d6-b9ac-66f8339b3170" providerId="ADAL" clId="{917109D3-F9F1-4736-A191-475124C48062}" dt="2023-07-20T23:06:44.823" v="34053" actId="9405"/>
          <ac:inkMkLst>
            <pc:docMk/>
            <pc:sldMk cId="2620583501" sldId="434"/>
            <ac:inkMk id="14" creationId="{262F2E5F-8B5C-E363-E5E0-20F76B394141}"/>
          </ac:inkMkLst>
        </pc:inkChg>
        <pc:inkChg chg="add">
          <ac:chgData name="Lamsal, Sid" userId="50b75335-716a-44d6-b9ac-66f8339b3170" providerId="ADAL" clId="{917109D3-F9F1-4736-A191-475124C48062}" dt="2023-07-20T23:06:46.647" v="34054" actId="9405"/>
          <ac:inkMkLst>
            <pc:docMk/>
            <pc:sldMk cId="2620583501" sldId="434"/>
            <ac:inkMk id="16" creationId="{F2538EA5-20EE-F913-D764-94FDBF6A8B82}"/>
          </ac:inkMkLst>
        </pc:inkChg>
        <pc:inkChg chg="add">
          <ac:chgData name="Lamsal, Sid" userId="50b75335-716a-44d6-b9ac-66f8339b3170" providerId="ADAL" clId="{917109D3-F9F1-4736-A191-475124C48062}" dt="2023-07-20T23:06:50.330" v="34055" actId="9405"/>
          <ac:inkMkLst>
            <pc:docMk/>
            <pc:sldMk cId="2620583501" sldId="434"/>
            <ac:inkMk id="18" creationId="{79EFF900-F252-6172-E44B-50701217A4D6}"/>
          </ac:inkMkLst>
        </pc:inkChg>
      </pc:sldChg>
      <pc:sldChg chg="addSp modSp add mod">
        <pc:chgData name="Lamsal, Sid" userId="50b75335-716a-44d6-b9ac-66f8339b3170" providerId="ADAL" clId="{917109D3-F9F1-4736-A191-475124C48062}" dt="2023-07-20T23:13:40.404" v="34127"/>
        <pc:sldMkLst>
          <pc:docMk/>
          <pc:sldMk cId="514858604" sldId="435"/>
        </pc:sldMkLst>
        <pc:graphicFrameChg chg="mod">
          <ac:chgData name="Lamsal, Sid" userId="50b75335-716a-44d6-b9ac-66f8339b3170" providerId="ADAL" clId="{917109D3-F9F1-4736-A191-475124C48062}" dt="2023-07-20T23:13:40.404" v="34127"/>
          <ac:graphicFrameMkLst>
            <pc:docMk/>
            <pc:sldMk cId="514858604" sldId="435"/>
            <ac:graphicFrameMk id="9" creationId="{3DAEBAD9-3447-CE94-0A3D-FF73327753B6}"/>
          </ac:graphicFrameMkLst>
        </pc:graphicFrameChg>
        <pc:picChg chg="add mod">
          <ac:chgData name="Lamsal, Sid" userId="50b75335-716a-44d6-b9ac-66f8339b3170" providerId="ADAL" clId="{917109D3-F9F1-4736-A191-475124C48062}" dt="2023-07-20T23:05:11.920" v="34031" actId="1076"/>
          <ac:picMkLst>
            <pc:docMk/>
            <pc:sldMk cId="514858604" sldId="435"/>
            <ac:picMk id="3" creationId="{502FC359-5FC6-9B21-4EB0-CD3EC2D0E1CB}"/>
          </ac:picMkLst>
        </pc:picChg>
        <pc:picChg chg="add mod">
          <ac:chgData name="Lamsal, Sid" userId="50b75335-716a-44d6-b9ac-66f8339b3170" providerId="ADAL" clId="{917109D3-F9F1-4736-A191-475124C48062}" dt="2023-07-20T23:05:05.575" v="34027" actId="1076"/>
          <ac:picMkLst>
            <pc:docMk/>
            <pc:sldMk cId="514858604" sldId="435"/>
            <ac:picMk id="5" creationId="{9516A20B-901A-C650-CCD6-6968DC04B922}"/>
          </ac:picMkLst>
        </pc:picChg>
        <pc:picChg chg="add mod">
          <ac:chgData name="Lamsal, Sid" userId="50b75335-716a-44d6-b9ac-66f8339b3170" providerId="ADAL" clId="{917109D3-F9F1-4736-A191-475124C48062}" dt="2023-07-20T23:04:59.064" v="34025" actId="1076"/>
          <ac:picMkLst>
            <pc:docMk/>
            <pc:sldMk cId="514858604" sldId="435"/>
            <ac:picMk id="7" creationId="{CB32EFEB-75A8-8841-EE24-12BC6F4AA7AB}"/>
          </ac:picMkLst>
        </pc:picChg>
        <pc:picChg chg="add mod">
          <ac:chgData name="Lamsal, Sid" userId="50b75335-716a-44d6-b9ac-66f8339b3170" providerId="ADAL" clId="{917109D3-F9F1-4736-A191-475124C48062}" dt="2023-07-20T23:04:53.230" v="34023" actId="1076"/>
          <ac:picMkLst>
            <pc:docMk/>
            <pc:sldMk cId="514858604" sldId="435"/>
            <ac:picMk id="10" creationId="{A81E07DA-30A2-208D-CA1D-5362683D25EC}"/>
          </ac:picMkLst>
        </pc:picChg>
        <pc:picChg chg="mod">
          <ac:chgData name="Lamsal, Sid" userId="50b75335-716a-44d6-b9ac-66f8339b3170" providerId="ADAL" clId="{917109D3-F9F1-4736-A191-475124C48062}" dt="2023-07-20T22:41:37.308" v="33885" actId="14826"/>
          <ac:picMkLst>
            <pc:docMk/>
            <pc:sldMk cId="514858604" sldId="435"/>
            <ac:picMk id="11" creationId="{DD5C57B0-9E5C-469E-1F26-8C2FE112F782}"/>
          </ac:picMkLst>
        </pc:picChg>
        <pc:picChg chg="mod">
          <ac:chgData name="Lamsal, Sid" userId="50b75335-716a-44d6-b9ac-66f8339b3170" providerId="ADAL" clId="{917109D3-F9F1-4736-A191-475124C48062}" dt="2023-07-20T22:41:16.052" v="33884" actId="14826"/>
          <ac:picMkLst>
            <pc:docMk/>
            <pc:sldMk cId="514858604" sldId="435"/>
            <ac:picMk id="13" creationId="{D5F2C377-56C8-67AB-E119-0A32625AB90C}"/>
          </ac:picMkLst>
        </pc:picChg>
        <pc:picChg chg="mod">
          <ac:chgData name="Lamsal, Sid" userId="50b75335-716a-44d6-b9ac-66f8339b3170" providerId="ADAL" clId="{917109D3-F9F1-4736-A191-475124C48062}" dt="2023-07-20T22:40:54.260" v="33883" actId="14826"/>
          <ac:picMkLst>
            <pc:docMk/>
            <pc:sldMk cId="514858604" sldId="435"/>
            <ac:picMk id="15" creationId="{3E006A7F-D78D-3852-3458-F8F34CEDD0C1}"/>
          </ac:picMkLst>
        </pc:picChg>
        <pc:picChg chg="mod">
          <ac:chgData name="Lamsal, Sid" userId="50b75335-716a-44d6-b9ac-66f8339b3170" providerId="ADAL" clId="{917109D3-F9F1-4736-A191-475124C48062}" dt="2023-07-20T22:40:29.172" v="33882" actId="14826"/>
          <ac:picMkLst>
            <pc:docMk/>
            <pc:sldMk cId="514858604" sldId="435"/>
            <ac:picMk id="17" creationId="{4AB96362-93BB-DEAC-8CEE-4B1BCB68C8C9}"/>
          </ac:picMkLst>
        </pc:picChg>
        <pc:inkChg chg="add">
          <ac:chgData name="Lamsal, Sid" userId="50b75335-716a-44d6-b9ac-66f8339b3170" providerId="ADAL" clId="{917109D3-F9F1-4736-A191-475124C48062}" dt="2023-07-20T23:07:02.362" v="34056" actId="9405"/>
          <ac:inkMkLst>
            <pc:docMk/>
            <pc:sldMk cId="514858604" sldId="435"/>
            <ac:inkMk id="12" creationId="{B69D6F55-A989-C0C1-0DA8-B86A9912A672}"/>
          </ac:inkMkLst>
        </pc:inkChg>
        <pc:inkChg chg="add">
          <ac:chgData name="Lamsal, Sid" userId="50b75335-716a-44d6-b9ac-66f8339b3170" providerId="ADAL" clId="{917109D3-F9F1-4736-A191-475124C48062}" dt="2023-07-20T23:07:05.206" v="34057" actId="9405"/>
          <ac:inkMkLst>
            <pc:docMk/>
            <pc:sldMk cId="514858604" sldId="435"/>
            <ac:inkMk id="14" creationId="{65777BA5-E636-4458-B108-9EE56040A0FC}"/>
          </ac:inkMkLst>
        </pc:inkChg>
      </pc:sldChg>
      <pc:sldChg chg="addSp modSp add mod">
        <pc:chgData name="Lamsal, Sid" userId="50b75335-716a-44d6-b9ac-66f8339b3170" providerId="ADAL" clId="{917109D3-F9F1-4736-A191-475124C48062}" dt="2023-07-20T23:13:48.062" v="34129"/>
        <pc:sldMkLst>
          <pc:docMk/>
          <pc:sldMk cId="1597186686" sldId="436"/>
        </pc:sldMkLst>
        <pc:graphicFrameChg chg="mod">
          <ac:chgData name="Lamsal, Sid" userId="50b75335-716a-44d6-b9ac-66f8339b3170" providerId="ADAL" clId="{917109D3-F9F1-4736-A191-475124C48062}" dt="2023-07-20T23:13:48.062" v="34129"/>
          <ac:graphicFrameMkLst>
            <pc:docMk/>
            <pc:sldMk cId="1597186686" sldId="436"/>
            <ac:graphicFrameMk id="9" creationId="{3DAEBAD9-3447-CE94-0A3D-FF73327753B6}"/>
          </ac:graphicFrameMkLst>
        </pc:graphicFrameChg>
        <pc:picChg chg="add mod">
          <ac:chgData name="Lamsal, Sid" userId="50b75335-716a-44d6-b9ac-66f8339b3170" providerId="ADAL" clId="{917109D3-F9F1-4736-A191-475124C48062}" dt="2023-07-20T23:05:36.031" v="34039" actId="1076"/>
          <ac:picMkLst>
            <pc:docMk/>
            <pc:sldMk cId="1597186686" sldId="436"/>
            <ac:picMk id="3" creationId="{2C6CCC6F-FA80-2808-5F3A-BBC3F28693B1}"/>
          </ac:picMkLst>
        </pc:picChg>
        <pc:picChg chg="add mod">
          <ac:chgData name="Lamsal, Sid" userId="50b75335-716a-44d6-b9ac-66f8339b3170" providerId="ADAL" clId="{917109D3-F9F1-4736-A191-475124C48062}" dt="2023-07-20T23:05:30.823" v="34037" actId="1076"/>
          <ac:picMkLst>
            <pc:docMk/>
            <pc:sldMk cId="1597186686" sldId="436"/>
            <ac:picMk id="5" creationId="{EC4FA233-8B04-59BF-7919-D5AEE9ED349E}"/>
          </ac:picMkLst>
        </pc:picChg>
        <pc:picChg chg="add mod">
          <ac:chgData name="Lamsal, Sid" userId="50b75335-716a-44d6-b9ac-66f8339b3170" providerId="ADAL" clId="{917109D3-F9F1-4736-A191-475124C48062}" dt="2023-07-20T23:05:25.815" v="34035" actId="1076"/>
          <ac:picMkLst>
            <pc:docMk/>
            <pc:sldMk cId="1597186686" sldId="436"/>
            <ac:picMk id="7" creationId="{6564A921-CC1A-A049-8E94-146B97560256}"/>
          </ac:picMkLst>
        </pc:picChg>
        <pc:picChg chg="add mod">
          <ac:chgData name="Lamsal, Sid" userId="50b75335-716a-44d6-b9ac-66f8339b3170" providerId="ADAL" clId="{917109D3-F9F1-4736-A191-475124C48062}" dt="2023-07-20T23:05:20.347" v="34033" actId="1076"/>
          <ac:picMkLst>
            <pc:docMk/>
            <pc:sldMk cId="1597186686" sldId="436"/>
            <ac:picMk id="10" creationId="{E33198F9-802A-52DB-A011-9BBED4648263}"/>
          </ac:picMkLst>
        </pc:picChg>
        <pc:picChg chg="mod">
          <ac:chgData name="Lamsal, Sid" userId="50b75335-716a-44d6-b9ac-66f8339b3170" providerId="ADAL" clId="{917109D3-F9F1-4736-A191-475124C48062}" dt="2023-07-20T22:43:09.292" v="33890" actId="14826"/>
          <ac:picMkLst>
            <pc:docMk/>
            <pc:sldMk cId="1597186686" sldId="436"/>
            <ac:picMk id="11" creationId="{DD5C57B0-9E5C-469E-1F26-8C2FE112F782}"/>
          </ac:picMkLst>
        </pc:picChg>
        <pc:picChg chg="mod">
          <ac:chgData name="Lamsal, Sid" userId="50b75335-716a-44d6-b9ac-66f8339b3170" providerId="ADAL" clId="{917109D3-F9F1-4736-A191-475124C48062}" dt="2023-07-20T22:42:55.291" v="33889" actId="14826"/>
          <ac:picMkLst>
            <pc:docMk/>
            <pc:sldMk cId="1597186686" sldId="436"/>
            <ac:picMk id="13" creationId="{D5F2C377-56C8-67AB-E119-0A32625AB90C}"/>
          </ac:picMkLst>
        </pc:picChg>
        <pc:picChg chg="mod">
          <ac:chgData name="Lamsal, Sid" userId="50b75335-716a-44d6-b9ac-66f8339b3170" providerId="ADAL" clId="{917109D3-F9F1-4736-A191-475124C48062}" dt="2023-07-20T22:42:41.299" v="33888" actId="14826"/>
          <ac:picMkLst>
            <pc:docMk/>
            <pc:sldMk cId="1597186686" sldId="436"/>
            <ac:picMk id="15" creationId="{3E006A7F-D78D-3852-3458-F8F34CEDD0C1}"/>
          </ac:picMkLst>
        </pc:picChg>
        <pc:picChg chg="mod">
          <ac:chgData name="Lamsal, Sid" userId="50b75335-716a-44d6-b9ac-66f8339b3170" providerId="ADAL" clId="{917109D3-F9F1-4736-A191-475124C48062}" dt="2023-07-20T22:42:30.428" v="33887" actId="14826"/>
          <ac:picMkLst>
            <pc:docMk/>
            <pc:sldMk cId="1597186686" sldId="436"/>
            <ac:picMk id="17" creationId="{4AB96362-93BB-DEAC-8CEE-4B1BCB68C8C9}"/>
          </ac:picMkLst>
        </pc:picChg>
        <pc:inkChg chg="add">
          <ac:chgData name="Lamsal, Sid" userId="50b75335-716a-44d6-b9ac-66f8339b3170" providerId="ADAL" clId="{917109D3-F9F1-4736-A191-475124C48062}" dt="2023-07-20T23:07:20.500" v="34058" actId="9405"/>
          <ac:inkMkLst>
            <pc:docMk/>
            <pc:sldMk cId="1597186686" sldId="436"/>
            <ac:inkMk id="12" creationId="{1F5DB0C8-CB3B-D471-4379-5DA275DF46AC}"/>
          </ac:inkMkLst>
        </pc:inkChg>
        <pc:inkChg chg="add">
          <ac:chgData name="Lamsal, Sid" userId="50b75335-716a-44d6-b9ac-66f8339b3170" providerId="ADAL" clId="{917109D3-F9F1-4736-A191-475124C48062}" dt="2023-07-20T23:07:22.338" v="34059" actId="9405"/>
          <ac:inkMkLst>
            <pc:docMk/>
            <pc:sldMk cId="1597186686" sldId="436"/>
            <ac:inkMk id="14" creationId="{40835BDE-1CEF-2D43-BEA8-DD81DF525150}"/>
          </ac:inkMkLst>
        </pc:inkChg>
      </pc:sldChg>
      <pc:sldChg chg="addSp modSp add mod">
        <pc:chgData name="Lamsal, Sid" userId="50b75335-716a-44d6-b9ac-66f8339b3170" providerId="ADAL" clId="{917109D3-F9F1-4736-A191-475124C48062}" dt="2023-07-20T23:14:01.742" v="34131"/>
        <pc:sldMkLst>
          <pc:docMk/>
          <pc:sldMk cId="2729441780" sldId="437"/>
        </pc:sldMkLst>
        <pc:graphicFrameChg chg="mod">
          <ac:chgData name="Lamsal, Sid" userId="50b75335-716a-44d6-b9ac-66f8339b3170" providerId="ADAL" clId="{917109D3-F9F1-4736-A191-475124C48062}" dt="2023-07-20T23:14:01.742" v="34131"/>
          <ac:graphicFrameMkLst>
            <pc:docMk/>
            <pc:sldMk cId="2729441780" sldId="437"/>
            <ac:graphicFrameMk id="9" creationId="{3DAEBAD9-3447-CE94-0A3D-FF73327753B6}"/>
          </ac:graphicFrameMkLst>
        </pc:graphicFrameChg>
        <pc:picChg chg="add mod">
          <ac:chgData name="Lamsal, Sid" userId="50b75335-716a-44d6-b9ac-66f8339b3170" providerId="ADAL" clId="{917109D3-F9F1-4736-A191-475124C48062}" dt="2023-07-20T23:06:02.791" v="34049" actId="1076"/>
          <ac:picMkLst>
            <pc:docMk/>
            <pc:sldMk cId="2729441780" sldId="437"/>
            <ac:picMk id="3" creationId="{06BD4CEE-BB8A-1612-E9CD-2538D770DB9C}"/>
          </ac:picMkLst>
        </pc:picChg>
        <pc:picChg chg="add mod">
          <ac:chgData name="Lamsal, Sid" userId="50b75335-716a-44d6-b9ac-66f8339b3170" providerId="ADAL" clId="{917109D3-F9F1-4736-A191-475124C48062}" dt="2023-07-20T23:05:56.879" v="34047" actId="1076"/>
          <ac:picMkLst>
            <pc:docMk/>
            <pc:sldMk cId="2729441780" sldId="437"/>
            <ac:picMk id="5" creationId="{F22E3C8D-AAAD-1290-885C-F8B5C40BAC3A}"/>
          </ac:picMkLst>
        </pc:picChg>
        <pc:picChg chg="add mod">
          <ac:chgData name="Lamsal, Sid" userId="50b75335-716a-44d6-b9ac-66f8339b3170" providerId="ADAL" clId="{917109D3-F9F1-4736-A191-475124C48062}" dt="2023-07-20T23:05:52.088" v="34044" actId="1076"/>
          <ac:picMkLst>
            <pc:docMk/>
            <pc:sldMk cId="2729441780" sldId="437"/>
            <ac:picMk id="7" creationId="{2F7B4BA1-0B9A-C056-1B18-41952D45B35D}"/>
          </ac:picMkLst>
        </pc:picChg>
        <pc:picChg chg="add mod">
          <ac:chgData name="Lamsal, Sid" userId="50b75335-716a-44d6-b9ac-66f8339b3170" providerId="ADAL" clId="{917109D3-F9F1-4736-A191-475124C48062}" dt="2023-07-20T23:05:48.048" v="34041" actId="1076"/>
          <ac:picMkLst>
            <pc:docMk/>
            <pc:sldMk cId="2729441780" sldId="437"/>
            <ac:picMk id="10" creationId="{029CBD1D-6763-B402-536D-04D61ED329E1}"/>
          </ac:picMkLst>
        </pc:picChg>
        <pc:picChg chg="mod">
          <ac:chgData name="Lamsal, Sid" userId="50b75335-716a-44d6-b9ac-66f8339b3170" providerId="ADAL" clId="{917109D3-F9F1-4736-A191-475124C48062}" dt="2023-07-20T22:44:20.955" v="33895" actId="14826"/>
          <ac:picMkLst>
            <pc:docMk/>
            <pc:sldMk cId="2729441780" sldId="437"/>
            <ac:picMk id="11" creationId="{DD5C57B0-9E5C-469E-1F26-8C2FE112F782}"/>
          </ac:picMkLst>
        </pc:picChg>
        <pc:picChg chg="mod">
          <ac:chgData name="Lamsal, Sid" userId="50b75335-716a-44d6-b9ac-66f8339b3170" providerId="ADAL" clId="{917109D3-F9F1-4736-A191-475124C48062}" dt="2023-07-20T22:44:08.339" v="33894" actId="14826"/>
          <ac:picMkLst>
            <pc:docMk/>
            <pc:sldMk cId="2729441780" sldId="437"/>
            <ac:picMk id="13" creationId="{D5F2C377-56C8-67AB-E119-0A32625AB90C}"/>
          </ac:picMkLst>
        </pc:picChg>
        <pc:picChg chg="mod">
          <ac:chgData name="Lamsal, Sid" userId="50b75335-716a-44d6-b9ac-66f8339b3170" providerId="ADAL" clId="{917109D3-F9F1-4736-A191-475124C48062}" dt="2023-07-20T22:43:56.451" v="33893" actId="14826"/>
          <ac:picMkLst>
            <pc:docMk/>
            <pc:sldMk cId="2729441780" sldId="437"/>
            <ac:picMk id="15" creationId="{3E006A7F-D78D-3852-3458-F8F34CEDD0C1}"/>
          </ac:picMkLst>
        </pc:picChg>
        <pc:picChg chg="mod">
          <ac:chgData name="Lamsal, Sid" userId="50b75335-716a-44d6-b9ac-66f8339b3170" providerId="ADAL" clId="{917109D3-F9F1-4736-A191-475124C48062}" dt="2023-07-20T22:43:43.132" v="33892" actId="14826"/>
          <ac:picMkLst>
            <pc:docMk/>
            <pc:sldMk cId="2729441780" sldId="437"/>
            <ac:picMk id="17" creationId="{4AB96362-93BB-DEAC-8CEE-4B1BCB68C8C9}"/>
          </ac:picMkLst>
        </pc:picChg>
        <pc:inkChg chg="add">
          <ac:chgData name="Lamsal, Sid" userId="50b75335-716a-44d6-b9ac-66f8339b3170" providerId="ADAL" clId="{917109D3-F9F1-4736-A191-475124C48062}" dt="2023-07-20T23:07:34.383" v="34060" actId="9405"/>
          <ac:inkMkLst>
            <pc:docMk/>
            <pc:sldMk cId="2729441780" sldId="437"/>
            <ac:inkMk id="12" creationId="{D827747D-26A6-31BE-8523-0B936D325B8C}"/>
          </ac:inkMkLst>
        </pc:inkChg>
        <pc:inkChg chg="add">
          <ac:chgData name="Lamsal, Sid" userId="50b75335-716a-44d6-b9ac-66f8339b3170" providerId="ADAL" clId="{917109D3-F9F1-4736-A191-475124C48062}" dt="2023-07-20T23:07:36.350" v="34061" actId="9405"/>
          <ac:inkMkLst>
            <pc:docMk/>
            <pc:sldMk cId="2729441780" sldId="437"/>
            <ac:inkMk id="14" creationId="{7A2575F5-AB01-7031-0930-AD85270C8518}"/>
          </ac:inkMkLst>
        </pc:inkChg>
      </pc:sldChg>
      <pc:sldChg chg="addSp delSp modSp add mod">
        <pc:chgData name="Lamsal, Sid" userId="50b75335-716a-44d6-b9ac-66f8339b3170" providerId="ADAL" clId="{917109D3-F9F1-4736-A191-475124C48062}" dt="2023-07-20T23:17:32.033" v="34257" actId="20577"/>
        <pc:sldMkLst>
          <pc:docMk/>
          <pc:sldMk cId="1208223043" sldId="438"/>
        </pc:sldMkLst>
        <pc:graphicFrameChg chg="mod modGraphic">
          <ac:chgData name="Lamsal, Sid" userId="50b75335-716a-44d6-b9ac-66f8339b3170" providerId="ADAL" clId="{917109D3-F9F1-4736-A191-475124C48062}" dt="2023-07-20T23:17:32.033" v="34257" actId="20577"/>
          <ac:graphicFrameMkLst>
            <pc:docMk/>
            <pc:sldMk cId="1208223043" sldId="438"/>
            <ac:graphicFrameMk id="9" creationId="{3DAEBAD9-3447-CE94-0A3D-FF73327753B6}"/>
          </ac:graphicFrameMkLst>
        </pc:graphicFrameChg>
        <pc:picChg chg="add mod">
          <ac:chgData name="Lamsal, Sid" userId="50b75335-716a-44d6-b9ac-66f8339b3170" providerId="ADAL" clId="{917109D3-F9F1-4736-A191-475124C48062}" dt="2023-07-20T23:02:10.073" v="33986" actId="1076"/>
          <ac:picMkLst>
            <pc:docMk/>
            <pc:sldMk cId="1208223043" sldId="438"/>
            <ac:picMk id="3" creationId="{3FC2DEEC-4552-DDC0-A0ED-ACA4F4E15A2A}"/>
          </ac:picMkLst>
        </pc:picChg>
        <pc:picChg chg="add mod">
          <ac:chgData name="Lamsal, Sid" userId="50b75335-716a-44d6-b9ac-66f8339b3170" providerId="ADAL" clId="{917109D3-F9F1-4736-A191-475124C48062}" dt="2023-07-20T23:02:12.104" v="33987" actId="1076"/>
          <ac:picMkLst>
            <pc:docMk/>
            <pc:sldMk cId="1208223043" sldId="438"/>
            <ac:picMk id="5" creationId="{11121CC0-CE77-9A35-52D4-6EE574BE0A2C}"/>
          </ac:picMkLst>
        </pc:picChg>
        <pc:picChg chg="add mod">
          <ac:chgData name="Lamsal, Sid" userId="50b75335-716a-44d6-b9ac-66f8339b3170" providerId="ADAL" clId="{917109D3-F9F1-4736-A191-475124C48062}" dt="2023-07-20T23:02:14.607" v="33988" actId="1076"/>
          <ac:picMkLst>
            <pc:docMk/>
            <pc:sldMk cId="1208223043" sldId="438"/>
            <ac:picMk id="7" creationId="{2BCBEFA3-6983-5D1A-F143-DE883AA12C22}"/>
          </ac:picMkLst>
        </pc:picChg>
        <pc:picChg chg="del">
          <ac:chgData name="Lamsal, Sid" userId="50b75335-716a-44d6-b9ac-66f8339b3170" providerId="ADAL" clId="{917109D3-F9F1-4736-A191-475124C48062}" dt="2023-07-20T22:45:38.776" v="33900" actId="478"/>
          <ac:picMkLst>
            <pc:docMk/>
            <pc:sldMk cId="1208223043" sldId="438"/>
            <ac:picMk id="11" creationId="{DD5C57B0-9E5C-469E-1F26-8C2FE112F782}"/>
          </ac:picMkLst>
        </pc:picChg>
        <pc:picChg chg="mod">
          <ac:chgData name="Lamsal, Sid" userId="50b75335-716a-44d6-b9ac-66f8339b3170" providerId="ADAL" clId="{917109D3-F9F1-4736-A191-475124C48062}" dt="2023-07-20T22:45:37.084" v="33899" actId="14826"/>
          <ac:picMkLst>
            <pc:docMk/>
            <pc:sldMk cId="1208223043" sldId="438"/>
            <ac:picMk id="13" creationId="{D5F2C377-56C8-67AB-E119-0A32625AB90C}"/>
          </ac:picMkLst>
        </pc:picChg>
        <pc:picChg chg="mod">
          <ac:chgData name="Lamsal, Sid" userId="50b75335-716a-44d6-b9ac-66f8339b3170" providerId="ADAL" clId="{917109D3-F9F1-4736-A191-475124C48062}" dt="2023-07-20T22:45:23.290" v="33898" actId="14826"/>
          <ac:picMkLst>
            <pc:docMk/>
            <pc:sldMk cId="1208223043" sldId="438"/>
            <ac:picMk id="15" creationId="{3E006A7F-D78D-3852-3458-F8F34CEDD0C1}"/>
          </ac:picMkLst>
        </pc:picChg>
        <pc:picChg chg="mod">
          <ac:chgData name="Lamsal, Sid" userId="50b75335-716a-44d6-b9ac-66f8339b3170" providerId="ADAL" clId="{917109D3-F9F1-4736-A191-475124C48062}" dt="2023-07-20T22:45:10.923" v="33897" actId="14826"/>
          <ac:picMkLst>
            <pc:docMk/>
            <pc:sldMk cId="1208223043" sldId="438"/>
            <ac:picMk id="17" creationId="{4AB96362-93BB-DEAC-8CEE-4B1BCB68C8C9}"/>
          </ac:picMkLst>
        </pc:picChg>
      </pc:sldChg>
      <pc:sldChg chg="addSp delSp modSp new mod setBg">
        <pc:chgData name="Lamsal, Sid" userId="50b75335-716a-44d6-b9ac-66f8339b3170" providerId="ADAL" clId="{917109D3-F9F1-4736-A191-475124C48062}" dt="2023-07-20T22:46:46.940" v="33944" actId="26606"/>
        <pc:sldMkLst>
          <pc:docMk/>
          <pc:sldMk cId="2978678522" sldId="439"/>
        </pc:sldMkLst>
        <pc:spChg chg="mod">
          <ac:chgData name="Lamsal, Sid" userId="50b75335-716a-44d6-b9ac-66f8339b3170" providerId="ADAL" clId="{917109D3-F9F1-4736-A191-475124C48062}" dt="2023-07-20T22:46:46.940" v="33944" actId="26606"/>
          <ac:spMkLst>
            <pc:docMk/>
            <pc:sldMk cId="2978678522" sldId="439"/>
            <ac:spMk id="2" creationId="{0E0CF6DB-1D90-78BC-2515-D351C42C0C09}"/>
          </ac:spMkLst>
        </pc:spChg>
        <pc:spChg chg="del">
          <ac:chgData name="Lamsal, Sid" userId="50b75335-716a-44d6-b9ac-66f8339b3170" providerId="ADAL" clId="{917109D3-F9F1-4736-A191-475124C48062}" dt="2023-07-20T22:46:07.263" v="33939" actId="478"/>
          <ac:spMkLst>
            <pc:docMk/>
            <pc:sldMk cId="2978678522" sldId="439"/>
            <ac:spMk id="3" creationId="{8CCEE549-D05E-27CE-468E-F38834F71901}"/>
          </ac:spMkLst>
        </pc:spChg>
        <pc:spChg chg="add">
          <ac:chgData name="Lamsal, Sid" userId="50b75335-716a-44d6-b9ac-66f8339b3170" providerId="ADAL" clId="{917109D3-F9F1-4736-A191-475124C48062}" dt="2023-07-20T22:46:46.940" v="33944" actId="26606"/>
          <ac:spMkLst>
            <pc:docMk/>
            <pc:sldMk cId="2978678522" sldId="439"/>
            <ac:spMk id="14" creationId="{39E3965E-AC41-4711-9D10-E25ABB132D86}"/>
          </ac:spMkLst>
        </pc:spChg>
        <pc:spChg chg="add">
          <ac:chgData name="Lamsal, Sid" userId="50b75335-716a-44d6-b9ac-66f8339b3170" providerId="ADAL" clId="{917109D3-F9F1-4736-A191-475124C48062}" dt="2023-07-20T22:46:46.940" v="33944" actId="26606"/>
          <ac:spMkLst>
            <pc:docMk/>
            <pc:sldMk cId="2978678522" sldId="439"/>
            <ac:spMk id="18" creationId="{548B4202-DCD5-4F8C-B481-743A989A9DFF}"/>
          </ac:spMkLst>
        </pc:spChg>
        <pc:spChg chg="add">
          <ac:chgData name="Lamsal, Sid" userId="50b75335-716a-44d6-b9ac-66f8339b3170" providerId="ADAL" clId="{917109D3-F9F1-4736-A191-475124C48062}" dt="2023-07-20T22:46:46.940" v="33944" actId="26606"/>
          <ac:spMkLst>
            <pc:docMk/>
            <pc:sldMk cId="2978678522" sldId="439"/>
            <ac:spMk id="26" creationId="{8EE702CF-91CE-4661-ACBF-3C8160D1B433}"/>
          </ac:spMkLst>
        </pc:spChg>
        <pc:picChg chg="add mod ord">
          <ac:chgData name="Lamsal, Sid" userId="50b75335-716a-44d6-b9ac-66f8339b3170" providerId="ADAL" clId="{917109D3-F9F1-4736-A191-475124C48062}" dt="2023-07-20T22:46:46.940" v="33944" actId="26606"/>
          <ac:picMkLst>
            <pc:docMk/>
            <pc:sldMk cId="2978678522" sldId="439"/>
            <ac:picMk id="5" creationId="{E8335425-CDE3-6B58-F73B-BB5EE98E20B3}"/>
          </ac:picMkLst>
        </pc:picChg>
        <pc:picChg chg="add mod">
          <ac:chgData name="Lamsal, Sid" userId="50b75335-716a-44d6-b9ac-66f8339b3170" providerId="ADAL" clId="{917109D3-F9F1-4736-A191-475124C48062}" dt="2023-07-20T22:46:46.940" v="33944" actId="26606"/>
          <ac:picMkLst>
            <pc:docMk/>
            <pc:sldMk cId="2978678522" sldId="439"/>
            <ac:picMk id="7" creationId="{83AC56CF-5874-3445-F660-D55BB2A3EF04}"/>
          </ac:picMkLst>
        </pc:picChg>
        <pc:picChg chg="add mod">
          <ac:chgData name="Lamsal, Sid" userId="50b75335-716a-44d6-b9ac-66f8339b3170" providerId="ADAL" clId="{917109D3-F9F1-4736-A191-475124C48062}" dt="2023-07-20T22:46:46.940" v="33944" actId="26606"/>
          <ac:picMkLst>
            <pc:docMk/>
            <pc:sldMk cId="2978678522" sldId="439"/>
            <ac:picMk id="9" creationId="{EEAD715B-C481-AE24-DB0B-07A501AF4441}"/>
          </ac:picMkLst>
        </pc:picChg>
        <pc:cxnChg chg="add">
          <ac:chgData name="Lamsal, Sid" userId="50b75335-716a-44d6-b9ac-66f8339b3170" providerId="ADAL" clId="{917109D3-F9F1-4736-A191-475124C48062}" dt="2023-07-20T22:46:46.940" v="33944" actId="26606"/>
          <ac:cxnSpMkLst>
            <pc:docMk/>
            <pc:sldMk cId="2978678522" sldId="439"/>
            <ac:cxnSpMk id="16" creationId="{1F5DC8C3-BA5F-4EED-BB9A-A14272BD82A1}"/>
          </ac:cxnSpMkLst>
        </pc:cxnChg>
        <pc:cxnChg chg="add">
          <ac:chgData name="Lamsal, Sid" userId="50b75335-716a-44d6-b9ac-66f8339b3170" providerId="ADAL" clId="{917109D3-F9F1-4736-A191-475124C48062}" dt="2023-07-20T22:46:46.940" v="33944" actId="26606"/>
          <ac:cxnSpMkLst>
            <pc:docMk/>
            <pc:sldMk cId="2978678522" sldId="439"/>
            <ac:cxnSpMk id="20" creationId="{4FA8A11A-E0A0-4672-A17E-32CC5B422C88}"/>
          </ac:cxnSpMkLst>
        </pc:cxnChg>
        <pc:cxnChg chg="add">
          <ac:chgData name="Lamsal, Sid" userId="50b75335-716a-44d6-b9ac-66f8339b3170" providerId="ADAL" clId="{917109D3-F9F1-4736-A191-475124C48062}" dt="2023-07-20T22:46:46.940" v="33944" actId="26606"/>
          <ac:cxnSpMkLst>
            <pc:docMk/>
            <pc:sldMk cId="2978678522" sldId="439"/>
            <ac:cxnSpMk id="22" creationId="{292D7FC5-B427-4FF7-8FC7-9DA3C276DA4A}"/>
          </ac:cxnSpMkLst>
        </pc:cxnChg>
        <pc:cxnChg chg="add">
          <ac:chgData name="Lamsal, Sid" userId="50b75335-716a-44d6-b9ac-66f8339b3170" providerId="ADAL" clId="{917109D3-F9F1-4736-A191-475124C48062}" dt="2023-07-20T22:46:46.940" v="33944" actId="26606"/>
          <ac:cxnSpMkLst>
            <pc:docMk/>
            <pc:sldMk cId="2978678522" sldId="439"/>
            <ac:cxnSpMk id="24" creationId="{F7F57F6B-E621-4E40-A34D-2FE12902AA20}"/>
          </ac:cxnSpMkLst>
        </pc:cxnChg>
      </pc:sldChg>
      <pc:sldChg chg="addSp delSp modSp new mod">
        <pc:chgData name="Lamsal, Sid" userId="50b75335-716a-44d6-b9ac-66f8339b3170" providerId="ADAL" clId="{917109D3-F9F1-4736-A191-475124C48062}" dt="2023-07-21T06:09:28.220" v="34344"/>
        <pc:sldMkLst>
          <pc:docMk/>
          <pc:sldMk cId="568829193" sldId="440"/>
        </pc:sldMkLst>
        <pc:spChg chg="mod">
          <ac:chgData name="Lamsal, Sid" userId="50b75335-716a-44d6-b9ac-66f8339b3170" providerId="ADAL" clId="{917109D3-F9F1-4736-A191-475124C48062}" dt="2023-07-21T05:49:30.475" v="34286" actId="1076"/>
          <ac:spMkLst>
            <pc:docMk/>
            <pc:sldMk cId="568829193" sldId="440"/>
            <ac:spMk id="2" creationId="{1E20D8A0-BA23-52CE-3080-CD5173DF9F2F}"/>
          </ac:spMkLst>
        </pc:spChg>
        <pc:spChg chg="del">
          <ac:chgData name="Lamsal, Sid" userId="50b75335-716a-44d6-b9ac-66f8339b3170" providerId="ADAL" clId="{917109D3-F9F1-4736-A191-475124C48062}" dt="2023-07-21T05:43:16.909" v="34270" actId="478"/>
          <ac:spMkLst>
            <pc:docMk/>
            <pc:sldMk cId="568829193" sldId="440"/>
            <ac:spMk id="3" creationId="{F2C1F5A4-1B24-A7EF-AC65-BDF0FF7F2CB8}"/>
          </ac:spMkLst>
        </pc:spChg>
        <pc:grpChg chg="del mod">
          <ac:chgData name="Lamsal, Sid" userId="50b75335-716a-44d6-b9ac-66f8339b3170" providerId="ADAL" clId="{917109D3-F9F1-4736-A191-475124C48062}" dt="2023-07-21T06:09:09.261" v="34334"/>
          <ac:grpSpMkLst>
            <pc:docMk/>
            <pc:sldMk cId="568829193" sldId="440"/>
            <ac:grpSpMk id="18" creationId="{4E394AB5-6B62-5D5D-7E66-39426B0C473B}"/>
          </ac:grpSpMkLst>
        </pc:grpChg>
        <pc:grpChg chg="mod">
          <ac:chgData name="Lamsal, Sid" userId="50b75335-716a-44d6-b9ac-66f8339b3170" providerId="ADAL" clId="{917109D3-F9F1-4736-A191-475124C48062}" dt="2023-07-21T06:09:09.261" v="34334"/>
          <ac:grpSpMkLst>
            <pc:docMk/>
            <pc:sldMk cId="568829193" sldId="440"/>
            <ac:grpSpMk id="20" creationId="{20F9598B-5EF5-13B1-C1C5-6C22DB69D007}"/>
          </ac:grpSpMkLst>
        </pc:grpChg>
        <pc:grpChg chg="mod">
          <ac:chgData name="Lamsal, Sid" userId="50b75335-716a-44d6-b9ac-66f8339b3170" providerId="ADAL" clId="{917109D3-F9F1-4736-A191-475124C48062}" dt="2023-07-21T06:09:16.552" v="34337"/>
          <ac:grpSpMkLst>
            <pc:docMk/>
            <pc:sldMk cId="568829193" sldId="440"/>
            <ac:grpSpMk id="23" creationId="{417697DA-23DE-DB58-53EF-9BBB53F28ADA}"/>
          </ac:grpSpMkLst>
        </pc:grpChg>
        <pc:grpChg chg="del mod">
          <ac:chgData name="Lamsal, Sid" userId="50b75335-716a-44d6-b9ac-66f8339b3170" providerId="ADAL" clId="{917109D3-F9F1-4736-A191-475124C48062}" dt="2023-07-21T06:09:28.220" v="34344"/>
          <ac:grpSpMkLst>
            <pc:docMk/>
            <pc:sldMk cId="568829193" sldId="440"/>
            <ac:grpSpMk id="26" creationId="{07FE88D7-7CDC-7899-AA0D-322D0C18FA03}"/>
          </ac:grpSpMkLst>
        </pc:grpChg>
        <pc:grpChg chg="mod">
          <ac:chgData name="Lamsal, Sid" userId="50b75335-716a-44d6-b9ac-66f8339b3170" providerId="ADAL" clId="{917109D3-F9F1-4736-A191-475124C48062}" dt="2023-07-21T06:09:28.220" v="34344"/>
          <ac:grpSpMkLst>
            <pc:docMk/>
            <pc:sldMk cId="568829193" sldId="440"/>
            <ac:grpSpMk id="30" creationId="{6BFD2BBF-8AB0-3AA6-49E3-7A7514D8D8A2}"/>
          </ac:grpSpMkLst>
        </pc:grpChg>
        <pc:picChg chg="add mod">
          <ac:chgData name="Lamsal, Sid" userId="50b75335-716a-44d6-b9ac-66f8339b3170" providerId="ADAL" clId="{917109D3-F9F1-4736-A191-475124C48062}" dt="2023-07-21T05:49:33.366" v="34287" actId="1076"/>
          <ac:picMkLst>
            <pc:docMk/>
            <pc:sldMk cId="568829193" sldId="440"/>
            <ac:picMk id="5" creationId="{9D5F5C63-3A33-4F0C-A280-3133E28302B7}"/>
          </ac:picMkLst>
        </pc:picChg>
        <pc:picChg chg="add mod">
          <ac:chgData name="Lamsal, Sid" userId="50b75335-716a-44d6-b9ac-66f8339b3170" providerId="ADAL" clId="{917109D3-F9F1-4736-A191-475124C48062}" dt="2023-07-21T05:49:36.307" v="34288" actId="1076"/>
          <ac:picMkLst>
            <pc:docMk/>
            <pc:sldMk cId="568829193" sldId="440"/>
            <ac:picMk id="7" creationId="{227CC3D8-0E0A-4BF7-B486-987D70170C8F}"/>
          </ac:picMkLst>
        </pc:picChg>
        <pc:picChg chg="add del mod">
          <ac:chgData name="Lamsal, Sid" userId="50b75335-716a-44d6-b9ac-66f8339b3170" providerId="ADAL" clId="{917109D3-F9F1-4736-A191-475124C48062}" dt="2023-07-21T06:05:29.194" v="34324" actId="478"/>
          <ac:picMkLst>
            <pc:docMk/>
            <pc:sldMk cId="568829193" sldId="440"/>
            <ac:picMk id="9" creationId="{5461DC10-7BAF-2618-EC6E-8073355638AD}"/>
          </ac:picMkLst>
        </pc:picChg>
        <pc:picChg chg="add del mod">
          <ac:chgData name="Lamsal, Sid" userId="50b75335-716a-44d6-b9ac-66f8339b3170" providerId="ADAL" clId="{917109D3-F9F1-4736-A191-475124C48062}" dt="2023-07-21T06:05:29.680" v="34325" actId="478"/>
          <ac:picMkLst>
            <pc:docMk/>
            <pc:sldMk cId="568829193" sldId="440"/>
            <ac:picMk id="11" creationId="{877179A6-19AE-311D-C7E9-C8864BD23BCA}"/>
          </ac:picMkLst>
        </pc:picChg>
        <pc:picChg chg="add mod">
          <ac:chgData name="Lamsal, Sid" userId="50b75335-716a-44d6-b9ac-66f8339b3170" providerId="ADAL" clId="{917109D3-F9F1-4736-A191-475124C48062}" dt="2023-07-21T06:08:49.361" v="34327" actId="1076"/>
          <ac:picMkLst>
            <pc:docMk/>
            <pc:sldMk cId="568829193" sldId="440"/>
            <ac:picMk id="13" creationId="{CB708FFE-3B12-5534-7CFC-03C3F7110455}"/>
          </ac:picMkLst>
        </pc:picChg>
        <pc:inkChg chg="add mod">
          <ac:chgData name="Lamsal, Sid" userId="50b75335-716a-44d6-b9ac-66f8339b3170" providerId="ADAL" clId="{917109D3-F9F1-4736-A191-475124C48062}" dt="2023-07-21T06:09:09.261" v="34334"/>
          <ac:inkMkLst>
            <pc:docMk/>
            <pc:sldMk cId="568829193" sldId="440"/>
            <ac:inkMk id="14" creationId="{0B8EFDD6-EB47-CCAA-5055-951251D34476}"/>
          </ac:inkMkLst>
        </pc:inkChg>
        <pc:inkChg chg="add mod">
          <ac:chgData name="Lamsal, Sid" userId="50b75335-716a-44d6-b9ac-66f8339b3170" providerId="ADAL" clId="{917109D3-F9F1-4736-A191-475124C48062}" dt="2023-07-21T06:09:09.261" v="34334"/>
          <ac:inkMkLst>
            <pc:docMk/>
            <pc:sldMk cId="568829193" sldId="440"/>
            <ac:inkMk id="15" creationId="{803C6227-9082-0808-1FAF-67D66DECADC4}"/>
          </ac:inkMkLst>
        </pc:inkChg>
        <pc:inkChg chg="add mod">
          <ac:chgData name="Lamsal, Sid" userId="50b75335-716a-44d6-b9ac-66f8339b3170" providerId="ADAL" clId="{917109D3-F9F1-4736-A191-475124C48062}" dt="2023-07-21T06:09:09.261" v="34334"/>
          <ac:inkMkLst>
            <pc:docMk/>
            <pc:sldMk cId="568829193" sldId="440"/>
            <ac:inkMk id="16" creationId="{3617671B-5827-657E-1BB0-20436110DA60}"/>
          </ac:inkMkLst>
        </pc:inkChg>
        <pc:inkChg chg="add mod">
          <ac:chgData name="Lamsal, Sid" userId="50b75335-716a-44d6-b9ac-66f8339b3170" providerId="ADAL" clId="{917109D3-F9F1-4736-A191-475124C48062}" dt="2023-07-21T06:09:09.261" v="34334"/>
          <ac:inkMkLst>
            <pc:docMk/>
            <pc:sldMk cId="568829193" sldId="440"/>
            <ac:inkMk id="17" creationId="{55C7A153-D462-AFA8-32F4-D80D01BFC20F}"/>
          </ac:inkMkLst>
        </pc:inkChg>
        <pc:inkChg chg="add mod">
          <ac:chgData name="Lamsal, Sid" userId="50b75335-716a-44d6-b9ac-66f8339b3170" providerId="ADAL" clId="{917109D3-F9F1-4736-A191-475124C48062}" dt="2023-07-21T06:09:09.261" v="34334"/>
          <ac:inkMkLst>
            <pc:docMk/>
            <pc:sldMk cId="568829193" sldId="440"/>
            <ac:inkMk id="19" creationId="{6512E7F3-6548-A246-70B7-A6C75F647C0F}"/>
          </ac:inkMkLst>
        </pc:inkChg>
        <pc:inkChg chg="add mod">
          <ac:chgData name="Lamsal, Sid" userId="50b75335-716a-44d6-b9ac-66f8339b3170" providerId="ADAL" clId="{917109D3-F9F1-4736-A191-475124C48062}" dt="2023-07-21T06:09:16.552" v="34337"/>
          <ac:inkMkLst>
            <pc:docMk/>
            <pc:sldMk cId="568829193" sldId="440"/>
            <ac:inkMk id="21" creationId="{626EF1AE-1906-9B6A-68AB-8B451133970B}"/>
          </ac:inkMkLst>
        </pc:inkChg>
        <pc:inkChg chg="add mod">
          <ac:chgData name="Lamsal, Sid" userId="50b75335-716a-44d6-b9ac-66f8339b3170" providerId="ADAL" clId="{917109D3-F9F1-4736-A191-475124C48062}" dt="2023-07-21T06:09:16.552" v="34337"/>
          <ac:inkMkLst>
            <pc:docMk/>
            <pc:sldMk cId="568829193" sldId="440"/>
            <ac:inkMk id="22" creationId="{00C98E60-BE17-EB73-9086-C34BEDA8A7CD}"/>
          </ac:inkMkLst>
        </pc:inkChg>
        <pc:inkChg chg="add mod">
          <ac:chgData name="Lamsal, Sid" userId="50b75335-716a-44d6-b9ac-66f8339b3170" providerId="ADAL" clId="{917109D3-F9F1-4736-A191-475124C48062}" dt="2023-07-21T06:09:28.220" v="34344"/>
          <ac:inkMkLst>
            <pc:docMk/>
            <pc:sldMk cId="568829193" sldId="440"/>
            <ac:inkMk id="24" creationId="{76877781-B840-8E99-23C4-4A1AF4941558}"/>
          </ac:inkMkLst>
        </pc:inkChg>
        <pc:inkChg chg="add mod">
          <ac:chgData name="Lamsal, Sid" userId="50b75335-716a-44d6-b9ac-66f8339b3170" providerId="ADAL" clId="{917109D3-F9F1-4736-A191-475124C48062}" dt="2023-07-21T06:09:28.220" v="34344"/>
          <ac:inkMkLst>
            <pc:docMk/>
            <pc:sldMk cId="568829193" sldId="440"/>
            <ac:inkMk id="25" creationId="{C7DD3DF4-1F94-2EBD-831F-F3A752373E60}"/>
          </ac:inkMkLst>
        </pc:inkChg>
        <pc:inkChg chg="add mod">
          <ac:chgData name="Lamsal, Sid" userId="50b75335-716a-44d6-b9ac-66f8339b3170" providerId="ADAL" clId="{917109D3-F9F1-4736-A191-475124C48062}" dt="2023-07-21T06:09:28.220" v="34344"/>
          <ac:inkMkLst>
            <pc:docMk/>
            <pc:sldMk cId="568829193" sldId="440"/>
            <ac:inkMk id="27" creationId="{D689F32E-8484-4016-8A33-063ED20815DB}"/>
          </ac:inkMkLst>
        </pc:inkChg>
        <pc:inkChg chg="add mod">
          <ac:chgData name="Lamsal, Sid" userId="50b75335-716a-44d6-b9ac-66f8339b3170" providerId="ADAL" clId="{917109D3-F9F1-4736-A191-475124C48062}" dt="2023-07-21T06:09:28.220" v="34344"/>
          <ac:inkMkLst>
            <pc:docMk/>
            <pc:sldMk cId="568829193" sldId="440"/>
            <ac:inkMk id="28" creationId="{BA849ED2-6F1A-DE2C-5C1C-4373ABDE4259}"/>
          </ac:inkMkLst>
        </pc:inkChg>
        <pc:inkChg chg="add mod">
          <ac:chgData name="Lamsal, Sid" userId="50b75335-716a-44d6-b9ac-66f8339b3170" providerId="ADAL" clId="{917109D3-F9F1-4736-A191-475124C48062}" dt="2023-07-21T06:09:28.220" v="34344"/>
          <ac:inkMkLst>
            <pc:docMk/>
            <pc:sldMk cId="568829193" sldId="440"/>
            <ac:inkMk id="29" creationId="{6C6FDD11-FD45-70EE-9596-0FBF60AF32C0}"/>
          </ac:inkMkLst>
        </pc:inkChg>
      </pc:sldChg>
      <pc:sldChg chg="addSp delSp modSp new mod">
        <pc:chgData name="Lamsal, Sid" userId="50b75335-716a-44d6-b9ac-66f8339b3170" providerId="ADAL" clId="{917109D3-F9F1-4736-A191-475124C48062}" dt="2023-07-21T06:05:26.569" v="34323" actId="20577"/>
        <pc:sldMkLst>
          <pc:docMk/>
          <pc:sldMk cId="3443796865" sldId="441"/>
        </pc:sldMkLst>
        <pc:spChg chg="mod">
          <ac:chgData name="Lamsal, Sid" userId="50b75335-716a-44d6-b9ac-66f8339b3170" providerId="ADAL" clId="{917109D3-F9F1-4736-A191-475124C48062}" dt="2023-07-21T06:05:26.569" v="34323" actId="20577"/>
          <ac:spMkLst>
            <pc:docMk/>
            <pc:sldMk cId="3443796865" sldId="441"/>
            <ac:spMk id="2" creationId="{7B55D65D-57B3-6E35-9895-CCC3135AF49B}"/>
          </ac:spMkLst>
        </pc:spChg>
        <pc:spChg chg="del">
          <ac:chgData name="Lamsal, Sid" userId="50b75335-716a-44d6-b9ac-66f8339b3170" providerId="ADAL" clId="{917109D3-F9F1-4736-A191-475124C48062}" dt="2023-07-21T06:05:21.046" v="34298" actId="478"/>
          <ac:spMkLst>
            <pc:docMk/>
            <pc:sldMk cId="3443796865" sldId="441"/>
            <ac:spMk id="3" creationId="{DC6A6B15-3F2F-EE27-5EC3-C058F8EB5F3B}"/>
          </ac:spMkLst>
        </pc:spChg>
        <pc:picChg chg="add mod">
          <ac:chgData name="Lamsal, Sid" userId="50b75335-716a-44d6-b9ac-66f8339b3170" providerId="ADAL" clId="{917109D3-F9F1-4736-A191-475124C48062}" dt="2023-07-21T06:05:19.081" v="34297" actId="1076"/>
          <ac:picMkLst>
            <pc:docMk/>
            <pc:sldMk cId="3443796865" sldId="441"/>
            <ac:picMk id="4" creationId="{16BD4F63-DF8C-5C4E-99E4-A577CAEFA641}"/>
          </ac:picMkLst>
        </pc:picChg>
        <pc:picChg chg="add mod">
          <ac:chgData name="Lamsal, Sid" userId="50b75335-716a-44d6-b9ac-66f8339b3170" providerId="ADAL" clId="{917109D3-F9F1-4736-A191-475124C48062}" dt="2023-07-21T06:05:19.081" v="34297" actId="1076"/>
          <ac:picMkLst>
            <pc:docMk/>
            <pc:sldMk cId="3443796865" sldId="441"/>
            <ac:picMk id="5" creationId="{81D88D75-C848-083A-7889-4BC3F999472B}"/>
          </ac:picMkLst>
        </pc:picChg>
      </pc:sldChg>
      <pc:sldChg chg="modSp add mod ord">
        <pc:chgData name="Lamsal, Sid" userId="50b75335-716a-44d6-b9ac-66f8339b3170" providerId="ADAL" clId="{917109D3-F9F1-4736-A191-475124C48062}" dt="2023-07-21T17:21:46.844" v="34677" actId="20577"/>
        <pc:sldMkLst>
          <pc:docMk/>
          <pc:sldMk cId="2189899432" sldId="442"/>
        </pc:sldMkLst>
        <pc:spChg chg="mod">
          <ac:chgData name="Lamsal, Sid" userId="50b75335-716a-44d6-b9ac-66f8339b3170" providerId="ADAL" clId="{917109D3-F9F1-4736-A191-475124C48062}" dt="2023-07-21T17:21:46.844" v="34677" actId="20577"/>
          <ac:spMkLst>
            <pc:docMk/>
            <pc:sldMk cId="2189899432" sldId="442"/>
            <ac:spMk id="2" creationId="{4909D8D5-6819-20BC-3FC3-1F127B36F664}"/>
          </ac:spMkLst>
        </pc:spChg>
      </pc:sldChg>
      <pc:sldChg chg="modSp add mod ord replId">
        <pc:chgData name="Lamsal, Sid" userId="50b75335-716a-44d6-b9ac-66f8339b3170" providerId="ADAL" clId="{917109D3-F9F1-4736-A191-475124C48062}" dt="2023-07-26T23:11:08.270" v="35385" actId="20577"/>
        <pc:sldMkLst>
          <pc:docMk/>
          <pc:sldMk cId="3453440776" sldId="443"/>
        </pc:sldMkLst>
        <pc:spChg chg="mod">
          <ac:chgData name="Lamsal, Sid" userId="50b75335-716a-44d6-b9ac-66f8339b3170" providerId="ADAL" clId="{917109D3-F9F1-4736-A191-475124C48062}" dt="2023-07-26T23:11:08.270" v="35385" actId="20577"/>
          <ac:spMkLst>
            <pc:docMk/>
            <pc:sldMk cId="3453440776" sldId="443"/>
            <ac:spMk id="3" creationId="{AAAD28AF-958F-F50C-C41A-75FC65958B3F}"/>
          </ac:spMkLst>
        </pc:spChg>
      </pc:sldChg>
      <pc:sldChg chg="addSp delSp modSp new mod">
        <pc:chgData name="Lamsal, Sid" userId="50b75335-716a-44d6-b9ac-66f8339b3170" providerId="ADAL" clId="{917109D3-F9F1-4736-A191-475124C48062}" dt="2023-07-26T22:44:20.961" v="34776" actId="1076"/>
        <pc:sldMkLst>
          <pc:docMk/>
          <pc:sldMk cId="1790191408" sldId="444"/>
        </pc:sldMkLst>
        <pc:spChg chg="mod">
          <ac:chgData name="Lamsal, Sid" userId="50b75335-716a-44d6-b9ac-66f8339b3170" providerId="ADAL" clId="{917109D3-F9F1-4736-A191-475124C48062}" dt="2023-07-26T02:40:13.666" v="34728" actId="20577"/>
          <ac:spMkLst>
            <pc:docMk/>
            <pc:sldMk cId="1790191408" sldId="444"/>
            <ac:spMk id="2" creationId="{DBF687CD-4203-F51F-30A1-33037B9F3EE0}"/>
          </ac:spMkLst>
        </pc:spChg>
        <pc:spChg chg="del">
          <ac:chgData name="Lamsal, Sid" userId="50b75335-716a-44d6-b9ac-66f8339b3170" providerId="ADAL" clId="{917109D3-F9F1-4736-A191-475124C48062}" dt="2023-07-26T22:37:13.172" v="34771" actId="478"/>
          <ac:spMkLst>
            <pc:docMk/>
            <pc:sldMk cId="1790191408" sldId="444"/>
            <ac:spMk id="3" creationId="{46E5548B-AA2E-A070-6AF0-7CC705F0DEA5}"/>
          </ac:spMkLst>
        </pc:spChg>
        <pc:picChg chg="add mod">
          <ac:chgData name="Lamsal, Sid" userId="50b75335-716a-44d6-b9ac-66f8339b3170" providerId="ADAL" clId="{917109D3-F9F1-4736-A191-475124C48062}" dt="2023-07-26T22:36:33.654" v="34763" actId="1076"/>
          <ac:picMkLst>
            <pc:docMk/>
            <pc:sldMk cId="1790191408" sldId="444"/>
            <ac:picMk id="5" creationId="{DAEA3C98-7BE6-04E6-97FF-4929E0EBC49A}"/>
          </ac:picMkLst>
        </pc:picChg>
        <pc:picChg chg="add del mod modCrop">
          <ac:chgData name="Lamsal, Sid" userId="50b75335-716a-44d6-b9ac-66f8339b3170" providerId="ADAL" clId="{917109D3-F9F1-4736-A191-475124C48062}" dt="2023-07-26T22:44:10.984" v="34774" actId="478"/>
          <ac:picMkLst>
            <pc:docMk/>
            <pc:sldMk cId="1790191408" sldId="444"/>
            <ac:picMk id="7" creationId="{96FD1BB9-E5E5-9DDB-4448-63336664B7FC}"/>
          </ac:picMkLst>
        </pc:picChg>
        <pc:picChg chg="add mod">
          <ac:chgData name="Lamsal, Sid" userId="50b75335-716a-44d6-b9ac-66f8339b3170" providerId="ADAL" clId="{917109D3-F9F1-4736-A191-475124C48062}" dt="2023-07-26T22:44:20.961" v="34776" actId="1076"/>
          <ac:picMkLst>
            <pc:docMk/>
            <pc:sldMk cId="1790191408" sldId="444"/>
            <ac:picMk id="9" creationId="{B45F71E1-CC92-3AD5-71CF-A477D022ED27}"/>
          </ac:picMkLst>
        </pc:picChg>
      </pc:sldChg>
      <pc:sldChg chg="addSp delSp modSp new mod">
        <pc:chgData name="Lamsal, Sid" userId="50b75335-716a-44d6-b9ac-66f8339b3170" providerId="ADAL" clId="{917109D3-F9F1-4736-A191-475124C48062}" dt="2023-07-26T23:05:25.993" v="34798" actId="9405"/>
        <pc:sldMkLst>
          <pc:docMk/>
          <pc:sldMk cId="3148128135" sldId="445"/>
        </pc:sldMkLst>
        <pc:spChg chg="mod">
          <ac:chgData name="Lamsal, Sid" userId="50b75335-716a-44d6-b9ac-66f8339b3170" providerId="ADAL" clId="{917109D3-F9F1-4736-A191-475124C48062}" dt="2023-07-26T23:02:16.372" v="34778"/>
          <ac:spMkLst>
            <pc:docMk/>
            <pc:sldMk cId="3148128135" sldId="445"/>
            <ac:spMk id="2" creationId="{1F3BF7F6-D89F-80D5-991C-88CC7C96101D}"/>
          </ac:spMkLst>
        </pc:spChg>
        <pc:spChg chg="del">
          <ac:chgData name="Lamsal, Sid" userId="50b75335-716a-44d6-b9ac-66f8339b3170" providerId="ADAL" clId="{917109D3-F9F1-4736-A191-475124C48062}" dt="2023-07-26T23:03:06.453" v="34780" actId="478"/>
          <ac:spMkLst>
            <pc:docMk/>
            <pc:sldMk cId="3148128135" sldId="445"/>
            <ac:spMk id="3" creationId="{65CDDC34-BAFB-F236-70EF-608E2975FD55}"/>
          </ac:spMkLst>
        </pc:spChg>
        <pc:grpChg chg="mod">
          <ac:chgData name="Lamsal, Sid" userId="50b75335-716a-44d6-b9ac-66f8339b3170" providerId="ADAL" clId="{917109D3-F9F1-4736-A191-475124C48062}" dt="2023-07-26T23:04:14.604" v="34787"/>
          <ac:grpSpMkLst>
            <pc:docMk/>
            <pc:sldMk cId="3148128135" sldId="445"/>
            <ac:grpSpMk id="11" creationId="{DAF4BB19-4369-87FF-B8A6-97ECBC08D961}"/>
          </ac:grpSpMkLst>
        </pc:grpChg>
        <pc:grpChg chg="mod">
          <ac:chgData name="Lamsal, Sid" userId="50b75335-716a-44d6-b9ac-66f8339b3170" providerId="ADAL" clId="{917109D3-F9F1-4736-A191-475124C48062}" dt="2023-07-26T23:04:19.049" v="34790"/>
          <ac:grpSpMkLst>
            <pc:docMk/>
            <pc:sldMk cId="3148128135" sldId="445"/>
            <ac:grpSpMk id="14" creationId="{95F78E58-0549-3445-F038-C2FDB2B0E4A2}"/>
          </ac:grpSpMkLst>
        </pc:grpChg>
        <pc:grpChg chg="del mod">
          <ac:chgData name="Lamsal, Sid" userId="50b75335-716a-44d6-b9ac-66f8339b3170" providerId="ADAL" clId="{917109D3-F9F1-4736-A191-475124C48062}" dt="2023-07-26T23:05:24.353" v="34797"/>
          <ac:grpSpMkLst>
            <pc:docMk/>
            <pc:sldMk cId="3148128135" sldId="445"/>
            <ac:grpSpMk id="16" creationId="{157B7895-2E1E-13D1-498E-91C9538A345F}"/>
          </ac:grpSpMkLst>
        </pc:grpChg>
        <pc:grpChg chg="mod">
          <ac:chgData name="Lamsal, Sid" userId="50b75335-716a-44d6-b9ac-66f8339b3170" providerId="ADAL" clId="{917109D3-F9F1-4736-A191-475124C48062}" dt="2023-07-26T23:05:24.353" v="34797"/>
          <ac:grpSpMkLst>
            <pc:docMk/>
            <pc:sldMk cId="3148128135" sldId="445"/>
            <ac:grpSpMk id="21" creationId="{46427D77-757D-0A5A-3767-7C68473388CF}"/>
          </ac:grpSpMkLst>
        </pc:grpChg>
        <pc:picChg chg="add mod">
          <ac:chgData name="Lamsal, Sid" userId="50b75335-716a-44d6-b9ac-66f8339b3170" providerId="ADAL" clId="{917109D3-F9F1-4736-A191-475124C48062}" dt="2023-07-26T23:03:08.697" v="34781" actId="1076"/>
          <ac:picMkLst>
            <pc:docMk/>
            <pc:sldMk cId="3148128135" sldId="445"/>
            <ac:picMk id="5" creationId="{2B8FFA0E-CCCD-6A46-8B3A-E13572203024}"/>
          </ac:picMkLst>
        </pc:picChg>
        <pc:inkChg chg="add">
          <ac:chgData name="Lamsal, Sid" userId="50b75335-716a-44d6-b9ac-66f8339b3170" providerId="ADAL" clId="{917109D3-F9F1-4736-A191-475124C48062}" dt="2023-07-26T23:03:34.245" v="34782" actId="9405"/>
          <ac:inkMkLst>
            <pc:docMk/>
            <pc:sldMk cId="3148128135" sldId="445"/>
            <ac:inkMk id="6" creationId="{B6682CD3-9B5D-6894-A85D-B27152D89B2E}"/>
          </ac:inkMkLst>
        </pc:inkChg>
        <pc:inkChg chg="add">
          <ac:chgData name="Lamsal, Sid" userId="50b75335-716a-44d6-b9ac-66f8339b3170" providerId="ADAL" clId="{917109D3-F9F1-4736-A191-475124C48062}" dt="2023-07-26T23:04:02.519" v="34783" actId="9405"/>
          <ac:inkMkLst>
            <pc:docMk/>
            <pc:sldMk cId="3148128135" sldId="445"/>
            <ac:inkMk id="7" creationId="{D91A4CDC-3633-447A-1CC3-8F4488558FED}"/>
          </ac:inkMkLst>
        </pc:inkChg>
        <pc:inkChg chg="add mod">
          <ac:chgData name="Lamsal, Sid" userId="50b75335-716a-44d6-b9ac-66f8339b3170" providerId="ADAL" clId="{917109D3-F9F1-4736-A191-475124C48062}" dt="2023-07-26T23:04:14.604" v="34787"/>
          <ac:inkMkLst>
            <pc:docMk/>
            <pc:sldMk cId="3148128135" sldId="445"/>
            <ac:inkMk id="8" creationId="{BBC6162C-CA72-9E0A-B632-BDEFBD1CD215}"/>
          </ac:inkMkLst>
        </pc:inkChg>
        <pc:inkChg chg="add mod">
          <ac:chgData name="Lamsal, Sid" userId="50b75335-716a-44d6-b9ac-66f8339b3170" providerId="ADAL" clId="{917109D3-F9F1-4736-A191-475124C48062}" dt="2023-07-26T23:04:14.604" v="34787"/>
          <ac:inkMkLst>
            <pc:docMk/>
            <pc:sldMk cId="3148128135" sldId="445"/>
            <ac:inkMk id="9" creationId="{98347007-C8DB-0086-69B1-15763A2F2601}"/>
          </ac:inkMkLst>
        </pc:inkChg>
        <pc:inkChg chg="add mod">
          <ac:chgData name="Lamsal, Sid" userId="50b75335-716a-44d6-b9ac-66f8339b3170" providerId="ADAL" clId="{917109D3-F9F1-4736-A191-475124C48062}" dt="2023-07-26T23:04:19.049" v="34790"/>
          <ac:inkMkLst>
            <pc:docMk/>
            <pc:sldMk cId="3148128135" sldId="445"/>
            <ac:inkMk id="10" creationId="{30F73F38-0332-773B-E718-33B55B9F297E}"/>
          </ac:inkMkLst>
        </pc:inkChg>
        <pc:inkChg chg="add mod">
          <ac:chgData name="Lamsal, Sid" userId="50b75335-716a-44d6-b9ac-66f8339b3170" providerId="ADAL" clId="{917109D3-F9F1-4736-A191-475124C48062}" dt="2023-07-26T23:04:19.049" v="34790"/>
          <ac:inkMkLst>
            <pc:docMk/>
            <pc:sldMk cId="3148128135" sldId="445"/>
            <ac:inkMk id="12" creationId="{C3B88266-E1A7-688A-ABDC-63843187107A}"/>
          </ac:inkMkLst>
        </pc:inkChg>
        <pc:inkChg chg="add mod">
          <ac:chgData name="Lamsal, Sid" userId="50b75335-716a-44d6-b9ac-66f8339b3170" providerId="ADAL" clId="{917109D3-F9F1-4736-A191-475124C48062}" dt="2023-07-26T23:05:24.353" v="34797"/>
          <ac:inkMkLst>
            <pc:docMk/>
            <pc:sldMk cId="3148128135" sldId="445"/>
            <ac:inkMk id="13" creationId="{0DF83CA8-B84F-8E62-8737-2B1C897A1F8E}"/>
          </ac:inkMkLst>
        </pc:inkChg>
        <pc:inkChg chg="add mod">
          <ac:chgData name="Lamsal, Sid" userId="50b75335-716a-44d6-b9ac-66f8339b3170" providerId="ADAL" clId="{917109D3-F9F1-4736-A191-475124C48062}" dt="2023-07-26T23:05:24.353" v="34797"/>
          <ac:inkMkLst>
            <pc:docMk/>
            <pc:sldMk cId="3148128135" sldId="445"/>
            <ac:inkMk id="15" creationId="{8A6AD613-2188-90F4-9542-FC27D499AE33}"/>
          </ac:inkMkLst>
        </pc:inkChg>
        <pc:inkChg chg="add">
          <ac:chgData name="Lamsal, Sid" userId="50b75335-716a-44d6-b9ac-66f8339b3170" providerId="ADAL" clId="{917109D3-F9F1-4736-A191-475124C48062}" dt="2023-07-26T23:05:11.807" v="34793" actId="9405"/>
          <ac:inkMkLst>
            <pc:docMk/>
            <pc:sldMk cId="3148128135" sldId="445"/>
            <ac:inkMk id="17" creationId="{4A640FC1-CCB8-3720-50B9-241D6843A710}"/>
          </ac:inkMkLst>
        </pc:inkChg>
        <pc:inkChg chg="add">
          <ac:chgData name="Lamsal, Sid" userId="50b75335-716a-44d6-b9ac-66f8339b3170" providerId="ADAL" clId="{917109D3-F9F1-4736-A191-475124C48062}" dt="2023-07-26T23:05:17.015" v="34794" actId="9405"/>
          <ac:inkMkLst>
            <pc:docMk/>
            <pc:sldMk cId="3148128135" sldId="445"/>
            <ac:inkMk id="18" creationId="{D4CCA9E1-965B-6969-B6B1-AFFEB2292CDF}"/>
          </ac:inkMkLst>
        </pc:inkChg>
        <pc:inkChg chg="add">
          <ac:chgData name="Lamsal, Sid" userId="50b75335-716a-44d6-b9ac-66f8339b3170" providerId="ADAL" clId="{917109D3-F9F1-4736-A191-475124C48062}" dt="2023-07-26T23:05:21.405" v="34795" actId="9405"/>
          <ac:inkMkLst>
            <pc:docMk/>
            <pc:sldMk cId="3148128135" sldId="445"/>
            <ac:inkMk id="19" creationId="{6ACB5BF5-1B83-8AF0-0492-DE5305129DD1}"/>
          </ac:inkMkLst>
        </pc:inkChg>
        <pc:inkChg chg="add mod">
          <ac:chgData name="Lamsal, Sid" userId="50b75335-716a-44d6-b9ac-66f8339b3170" providerId="ADAL" clId="{917109D3-F9F1-4736-A191-475124C48062}" dt="2023-07-26T23:05:24.353" v="34797"/>
          <ac:inkMkLst>
            <pc:docMk/>
            <pc:sldMk cId="3148128135" sldId="445"/>
            <ac:inkMk id="20" creationId="{A46B9A5F-4075-3C79-B1E0-89312A0C512C}"/>
          </ac:inkMkLst>
        </pc:inkChg>
        <pc:inkChg chg="add">
          <ac:chgData name="Lamsal, Sid" userId="50b75335-716a-44d6-b9ac-66f8339b3170" providerId="ADAL" clId="{917109D3-F9F1-4736-A191-475124C48062}" dt="2023-07-26T23:05:25.993" v="34798" actId="9405"/>
          <ac:inkMkLst>
            <pc:docMk/>
            <pc:sldMk cId="3148128135" sldId="445"/>
            <ac:inkMk id="22" creationId="{E57A2008-3CCB-E1E8-0A30-713E9DB4B1A4}"/>
          </ac:inkMkLst>
        </pc:inkChg>
      </pc:sldChg>
      <pc:sldChg chg="addSp delSp modSp new mod">
        <pc:chgData name="Lamsal, Sid" userId="50b75335-716a-44d6-b9ac-66f8339b3170" providerId="ADAL" clId="{917109D3-F9F1-4736-A191-475124C48062}" dt="2023-07-27T02:29:14.867" v="35477" actId="1076"/>
        <pc:sldMkLst>
          <pc:docMk/>
          <pc:sldMk cId="2012674923" sldId="446"/>
        </pc:sldMkLst>
        <pc:spChg chg="mod">
          <ac:chgData name="Lamsal, Sid" userId="50b75335-716a-44d6-b9ac-66f8339b3170" providerId="ADAL" clId="{917109D3-F9F1-4736-A191-475124C48062}" dt="2023-07-26T23:06:17.787" v="34822" actId="20577"/>
          <ac:spMkLst>
            <pc:docMk/>
            <pc:sldMk cId="2012674923" sldId="446"/>
            <ac:spMk id="2" creationId="{F3824C14-A446-444C-C48B-9C5E099B9A2D}"/>
          </ac:spMkLst>
        </pc:spChg>
        <pc:spChg chg="mod">
          <ac:chgData name="Lamsal, Sid" userId="50b75335-716a-44d6-b9ac-66f8339b3170" providerId="ADAL" clId="{917109D3-F9F1-4736-A191-475124C48062}" dt="2023-07-27T02:24:25.666" v="35391" actId="20577"/>
          <ac:spMkLst>
            <pc:docMk/>
            <pc:sldMk cId="2012674923" sldId="446"/>
            <ac:spMk id="3" creationId="{63FC3CCF-B94C-1A38-F0BF-DDC8BFB86A60}"/>
          </ac:spMkLst>
        </pc:spChg>
        <pc:graphicFrameChg chg="add del mod modGraphic">
          <ac:chgData name="Lamsal, Sid" userId="50b75335-716a-44d6-b9ac-66f8339b3170" providerId="ADAL" clId="{917109D3-F9F1-4736-A191-475124C48062}" dt="2023-07-27T02:25:55.848" v="35462" actId="478"/>
          <ac:graphicFrameMkLst>
            <pc:docMk/>
            <pc:sldMk cId="2012674923" sldId="446"/>
            <ac:graphicFrameMk id="8" creationId="{609286BF-AC36-90C8-B0C5-A955A59D042C}"/>
          </ac:graphicFrameMkLst>
        </pc:graphicFrameChg>
        <pc:picChg chg="add del mod">
          <ac:chgData name="Lamsal, Sid" userId="50b75335-716a-44d6-b9ac-66f8339b3170" providerId="ADAL" clId="{917109D3-F9F1-4736-A191-475124C48062}" dt="2023-07-27T02:27:25.546" v="35468" actId="478"/>
          <ac:picMkLst>
            <pc:docMk/>
            <pc:sldMk cId="2012674923" sldId="446"/>
            <ac:picMk id="5" creationId="{9356748B-0E98-4F52-3F29-0F2B4BA4538C}"/>
          </ac:picMkLst>
        </pc:picChg>
        <pc:picChg chg="add del mod">
          <ac:chgData name="Lamsal, Sid" userId="50b75335-716a-44d6-b9ac-66f8339b3170" providerId="ADAL" clId="{917109D3-F9F1-4736-A191-475124C48062}" dt="2023-07-27T02:27:33.640" v="35473" actId="478"/>
          <ac:picMkLst>
            <pc:docMk/>
            <pc:sldMk cId="2012674923" sldId="446"/>
            <ac:picMk id="7" creationId="{D8AF2A23-AA89-4D99-A399-C41DF23CDAA3}"/>
          </ac:picMkLst>
        </pc:picChg>
        <pc:picChg chg="add del mod">
          <ac:chgData name="Lamsal, Sid" userId="50b75335-716a-44d6-b9ac-66f8339b3170" providerId="ADAL" clId="{917109D3-F9F1-4736-A191-475124C48062}" dt="2023-07-27T02:25:29.917" v="35455" actId="478"/>
          <ac:picMkLst>
            <pc:docMk/>
            <pc:sldMk cId="2012674923" sldId="446"/>
            <ac:picMk id="9" creationId="{9A387E20-C5B4-7124-3374-CCC5B485D40E}"/>
          </ac:picMkLst>
        </pc:picChg>
        <pc:picChg chg="add mod">
          <ac:chgData name="Lamsal, Sid" userId="50b75335-716a-44d6-b9ac-66f8339b3170" providerId="ADAL" clId="{917109D3-F9F1-4736-A191-475124C48062}" dt="2023-07-27T02:27:32.337" v="35472" actId="1076"/>
          <ac:picMkLst>
            <pc:docMk/>
            <pc:sldMk cId="2012674923" sldId="446"/>
            <ac:picMk id="11" creationId="{AF8A9FD0-8C2D-E0D2-6755-A01214F080FE}"/>
          </ac:picMkLst>
        </pc:picChg>
        <pc:picChg chg="add mod">
          <ac:chgData name="Lamsal, Sid" userId="50b75335-716a-44d6-b9ac-66f8339b3170" providerId="ADAL" clId="{917109D3-F9F1-4736-A191-475124C48062}" dt="2023-07-27T02:27:31.190" v="35471" actId="1076"/>
          <ac:picMkLst>
            <pc:docMk/>
            <pc:sldMk cId="2012674923" sldId="446"/>
            <ac:picMk id="13" creationId="{798D9388-D1D7-5583-3C0E-0AA5F52D8423}"/>
          </ac:picMkLst>
        </pc:picChg>
        <pc:picChg chg="add mod">
          <ac:chgData name="Lamsal, Sid" userId="50b75335-716a-44d6-b9ac-66f8339b3170" providerId="ADAL" clId="{917109D3-F9F1-4736-A191-475124C48062}" dt="2023-07-27T02:29:14.867" v="35477" actId="1076"/>
          <ac:picMkLst>
            <pc:docMk/>
            <pc:sldMk cId="2012674923" sldId="446"/>
            <ac:picMk id="15" creationId="{990519B6-C176-78C1-B565-BBD7FDF6B08D}"/>
          </ac:picMkLst>
        </pc:picChg>
      </pc:sldChg>
      <pc:sldChg chg="addSp modSp add mod">
        <pc:chgData name="Lamsal, Sid" userId="50b75335-716a-44d6-b9ac-66f8339b3170" providerId="ADAL" clId="{917109D3-F9F1-4736-A191-475124C48062}" dt="2023-07-27T02:35:17.290" v="35493" actId="1076"/>
        <pc:sldMkLst>
          <pc:docMk/>
          <pc:sldMk cId="3146544230" sldId="447"/>
        </pc:sldMkLst>
        <pc:spChg chg="mod">
          <ac:chgData name="Lamsal, Sid" userId="50b75335-716a-44d6-b9ac-66f8339b3170" providerId="ADAL" clId="{917109D3-F9F1-4736-A191-475124C48062}" dt="2023-07-26T23:07:58.245" v="35126" actId="20577"/>
          <ac:spMkLst>
            <pc:docMk/>
            <pc:sldMk cId="3146544230" sldId="447"/>
            <ac:spMk id="2" creationId="{F3824C14-A446-444C-C48B-9C5E099B9A2D}"/>
          </ac:spMkLst>
        </pc:spChg>
        <pc:spChg chg="mod">
          <ac:chgData name="Lamsal, Sid" userId="50b75335-716a-44d6-b9ac-66f8339b3170" providerId="ADAL" clId="{917109D3-F9F1-4736-A191-475124C48062}" dt="2023-07-27T02:29:23.787" v="35478" actId="20577"/>
          <ac:spMkLst>
            <pc:docMk/>
            <pc:sldMk cId="3146544230" sldId="447"/>
            <ac:spMk id="3" creationId="{63FC3CCF-B94C-1A38-F0BF-DDC8BFB86A60}"/>
          </ac:spMkLst>
        </pc:spChg>
        <pc:picChg chg="add mod">
          <ac:chgData name="Lamsal, Sid" userId="50b75335-716a-44d6-b9ac-66f8339b3170" providerId="ADAL" clId="{917109D3-F9F1-4736-A191-475124C48062}" dt="2023-07-27T02:35:11.035" v="35489" actId="1076"/>
          <ac:picMkLst>
            <pc:docMk/>
            <pc:sldMk cId="3146544230" sldId="447"/>
            <ac:picMk id="5" creationId="{7C73CCD3-7C36-0F7D-B8BD-B45C717E5041}"/>
          </ac:picMkLst>
        </pc:picChg>
        <pc:picChg chg="add mod">
          <ac:chgData name="Lamsal, Sid" userId="50b75335-716a-44d6-b9ac-66f8339b3170" providerId="ADAL" clId="{917109D3-F9F1-4736-A191-475124C48062}" dt="2023-07-27T02:35:17.290" v="35493" actId="1076"/>
          <ac:picMkLst>
            <pc:docMk/>
            <pc:sldMk cId="3146544230" sldId="447"/>
            <ac:picMk id="6" creationId="{1D5ABC59-4B0E-77DF-F2AE-B04FA56DF65E}"/>
          </ac:picMkLst>
        </pc:picChg>
      </pc:sldChg>
      <pc:sldChg chg="modSp add mod">
        <pc:chgData name="Lamsal, Sid" userId="50b75335-716a-44d6-b9ac-66f8339b3170" providerId="ADAL" clId="{917109D3-F9F1-4736-A191-475124C48062}" dt="2023-07-27T02:39:45.008" v="35537" actId="20577"/>
        <pc:sldMkLst>
          <pc:docMk/>
          <pc:sldMk cId="2092575933" sldId="448"/>
        </pc:sldMkLst>
        <pc:spChg chg="mod">
          <ac:chgData name="Lamsal, Sid" userId="50b75335-716a-44d6-b9ac-66f8339b3170" providerId="ADAL" clId="{917109D3-F9F1-4736-A191-475124C48062}" dt="2023-07-26T23:09:06.016" v="35180" actId="20577"/>
          <ac:spMkLst>
            <pc:docMk/>
            <pc:sldMk cId="2092575933" sldId="448"/>
            <ac:spMk id="2" creationId="{F3824C14-A446-444C-C48B-9C5E099B9A2D}"/>
          </ac:spMkLst>
        </pc:spChg>
        <pc:spChg chg="mod">
          <ac:chgData name="Lamsal, Sid" userId="50b75335-716a-44d6-b9ac-66f8339b3170" providerId="ADAL" clId="{917109D3-F9F1-4736-A191-475124C48062}" dt="2023-07-27T02:39:45.008" v="35537" actId="20577"/>
          <ac:spMkLst>
            <pc:docMk/>
            <pc:sldMk cId="2092575933" sldId="448"/>
            <ac:spMk id="3" creationId="{63FC3CCF-B94C-1A38-F0BF-DDC8BFB86A60}"/>
          </ac:spMkLst>
        </pc:spChg>
      </pc:sldChg>
      <pc:sldChg chg="new">
        <pc:chgData name="Lamsal, Sid" userId="50b75335-716a-44d6-b9ac-66f8339b3170" providerId="ADAL" clId="{917109D3-F9F1-4736-A191-475124C48062}" dt="2023-07-26T23:10:52.974" v="35384" actId="680"/>
        <pc:sldMkLst>
          <pc:docMk/>
          <pc:sldMk cId="1315791099" sldId="449"/>
        </pc:sldMkLst>
      </pc:sldChg>
      <pc:sldChg chg="add">
        <pc:chgData name="Lamsal, Sid" userId="50b75335-716a-44d6-b9ac-66f8339b3170" providerId="ADAL" clId="{917109D3-F9F1-4736-A191-475124C48062}" dt="2023-07-27T02:39:25.655" v="35515"/>
        <pc:sldMkLst>
          <pc:docMk/>
          <pc:sldMk cId="284142988" sldId="450"/>
        </pc:sldMkLst>
      </pc:sldChg>
      <pc:sldChg chg="add">
        <pc:chgData name="Lamsal, Sid" userId="50b75335-716a-44d6-b9ac-66f8339b3170" providerId="ADAL" clId="{917109D3-F9F1-4736-A191-475124C48062}" dt="2023-07-27T02:39:25.655" v="35515"/>
        <pc:sldMkLst>
          <pc:docMk/>
          <pc:sldMk cId="584135654" sldId="451"/>
        </pc:sldMkLst>
      </pc:sldChg>
      <pc:sldMasterChg chg="add del addSldLayout delSldLayout">
        <pc:chgData name="Lamsal, Sid" userId="50b75335-716a-44d6-b9ac-66f8339b3170" providerId="ADAL" clId="{917109D3-F9F1-4736-A191-475124C48062}" dt="2023-05-19T21:24:37.993" v="54" actId="26606"/>
        <pc:sldMasterMkLst>
          <pc:docMk/>
          <pc:sldMasterMk cId="4033823156" sldId="2147483648"/>
        </pc:sldMasterMkLst>
        <pc:sldLayoutChg chg="add del">
          <pc:chgData name="Lamsal, Sid" userId="50b75335-716a-44d6-b9ac-66f8339b3170" providerId="ADAL" clId="{917109D3-F9F1-4736-A191-475124C48062}" dt="2023-05-19T21:24:37.993" v="54" actId="26606"/>
          <pc:sldLayoutMkLst>
            <pc:docMk/>
            <pc:sldMasterMk cId="4033823156" sldId="2147483648"/>
            <pc:sldLayoutMk cId="4112827608" sldId="2147483649"/>
          </pc:sldLayoutMkLst>
        </pc:sldLayoutChg>
        <pc:sldLayoutChg chg="add del">
          <pc:chgData name="Lamsal, Sid" userId="50b75335-716a-44d6-b9ac-66f8339b3170" providerId="ADAL" clId="{917109D3-F9F1-4736-A191-475124C48062}" dt="2023-05-19T21:24:37.993" v="54" actId="26606"/>
          <pc:sldLayoutMkLst>
            <pc:docMk/>
            <pc:sldMasterMk cId="4033823156" sldId="2147483648"/>
            <pc:sldLayoutMk cId="1234327676" sldId="2147483650"/>
          </pc:sldLayoutMkLst>
        </pc:sldLayoutChg>
        <pc:sldLayoutChg chg="add del">
          <pc:chgData name="Lamsal, Sid" userId="50b75335-716a-44d6-b9ac-66f8339b3170" providerId="ADAL" clId="{917109D3-F9F1-4736-A191-475124C48062}" dt="2023-05-19T21:24:37.993" v="54" actId="26606"/>
          <pc:sldLayoutMkLst>
            <pc:docMk/>
            <pc:sldMasterMk cId="4033823156" sldId="2147483648"/>
            <pc:sldLayoutMk cId="727252069" sldId="2147483651"/>
          </pc:sldLayoutMkLst>
        </pc:sldLayoutChg>
        <pc:sldLayoutChg chg="add del">
          <pc:chgData name="Lamsal, Sid" userId="50b75335-716a-44d6-b9ac-66f8339b3170" providerId="ADAL" clId="{917109D3-F9F1-4736-A191-475124C48062}" dt="2023-05-19T21:24:37.993" v="54" actId="26606"/>
          <pc:sldLayoutMkLst>
            <pc:docMk/>
            <pc:sldMasterMk cId="4033823156" sldId="2147483648"/>
            <pc:sldLayoutMk cId="892662584" sldId="2147483652"/>
          </pc:sldLayoutMkLst>
        </pc:sldLayoutChg>
        <pc:sldLayoutChg chg="add del">
          <pc:chgData name="Lamsal, Sid" userId="50b75335-716a-44d6-b9ac-66f8339b3170" providerId="ADAL" clId="{917109D3-F9F1-4736-A191-475124C48062}" dt="2023-05-19T21:24:37.993" v="54" actId="26606"/>
          <pc:sldLayoutMkLst>
            <pc:docMk/>
            <pc:sldMasterMk cId="4033823156" sldId="2147483648"/>
            <pc:sldLayoutMk cId="3537500207" sldId="2147483653"/>
          </pc:sldLayoutMkLst>
        </pc:sldLayoutChg>
        <pc:sldLayoutChg chg="add del">
          <pc:chgData name="Lamsal, Sid" userId="50b75335-716a-44d6-b9ac-66f8339b3170" providerId="ADAL" clId="{917109D3-F9F1-4736-A191-475124C48062}" dt="2023-05-19T21:24:37.993" v="54" actId="26606"/>
          <pc:sldLayoutMkLst>
            <pc:docMk/>
            <pc:sldMasterMk cId="4033823156" sldId="2147483648"/>
            <pc:sldLayoutMk cId="1043515121" sldId="2147483654"/>
          </pc:sldLayoutMkLst>
        </pc:sldLayoutChg>
        <pc:sldLayoutChg chg="add del">
          <pc:chgData name="Lamsal, Sid" userId="50b75335-716a-44d6-b9ac-66f8339b3170" providerId="ADAL" clId="{917109D3-F9F1-4736-A191-475124C48062}" dt="2023-05-19T21:24:37.993" v="54" actId="26606"/>
          <pc:sldLayoutMkLst>
            <pc:docMk/>
            <pc:sldMasterMk cId="4033823156" sldId="2147483648"/>
            <pc:sldLayoutMk cId="1319144155" sldId="2147483655"/>
          </pc:sldLayoutMkLst>
        </pc:sldLayoutChg>
        <pc:sldLayoutChg chg="add del">
          <pc:chgData name="Lamsal, Sid" userId="50b75335-716a-44d6-b9ac-66f8339b3170" providerId="ADAL" clId="{917109D3-F9F1-4736-A191-475124C48062}" dt="2023-05-19T21:24:37.993" v="54" actId="26606"/>
          <pc:sldLayoutMkLst>
            <pc:docMk/>
            <pc:sldMasterMk cId="4033823156" sldId="2147483648"/>
            <pc:sldLayoutMk cId="1235615860" sldId="2147483656"/>
          </pc:sldLayoutMkLst>
        </pc:sldLayoutChg>
        <pc:sldLayoutChg chg="add del">
          <pc:chgData name="Lamsal, Sid" userId="50b75335-716a-44d6-b9ac-66f8339b3170" providerId="ADAL" clId="{917109D3-F9F1-4736-A191-475124C48062}" dt="2023-05-19T21:24:37.993" v="54" actId="26606"/>
          <pc:sldLayoutMkLst>
            <pc:docMk/>
            <pc:sldMasterMk cId="4033823156" sldId="2147483648"/>
            <pc:sldLayoutMk cId="2387656699" sldId="2147483657"/>
          </pc:sldLayoutMkLst>
        </pc:sldLayoutChg>
        <pc:sldLayoutChg chg="add del">
          <pc:chgData name="Lamsal, Sid" userId="50b75335-716a-44d6-b9ac-66f8339b3170" providerId="ADAL" clId="{917109D3-F9F1-4736-A191-475124C48062}" dt="2023-05-19T21:24:37.993" v="54" actId="26606"/>
          <pc:sldLayoutMkLst>
            <pc:docMk/>
            <pc:sldMasterMk cId="4033823156" sldId="2147483648"/>
            <pc:sldLayoutMk cId="1811018420" sldId="2147483658"/>
          </pc:sldLayoutMkLst>
        </pc:sldLayoutChg>
        <pc:sldLayoutChg chg="add del">
          <pc:chgData name="Lamsal, Sid" userId="50b75335-716a-44d6-b9ac-66f8339b3170" providerId="ADAL" clId="{917109D3-F9F1-4736-A191-475124C48062}" dt="2023-05-19T21:24:37.993" v="54" actId="26606"/>
          <pc:sldLayoutMkLst>
            <pc:docMk/>
            <pc:sldMasterMk cId="4033823156" sldId="2147483648"/>
            <pc:sldLayoutMk cId="3741916206" sldId="2147483659"/>
          </pc:sldLayoutMkLst>
        </pc:sldLayoutChg>
      </pc:sldMasterChg>
      <pc:sldMasterChg chg="add del replId addSldLayout delSldLayout">
        <pc:chgData name="Lamsal, Sid" userId="50b75335-716a-44d6-b9ac-66f8339b3170" providerId="ADAL" clId="{917109D3-F9F1-4736-A191-475124C48062}" dt="2023-05-19T21:24:08.542" v="51" actId="26606"/>
        <pc:sldMasterMkLst>
          <pc:docMk/>
          <pc:sldMasterMk cId="828058567" sldId="2147483660"/>
        </pc:sldMasterMkLst>
        <pc:sldLayoutChg chg="add del">
          <pc:chgData name="Lamsal, Sid" userId="50b75335-716a-44d6-b9ac-66f8339b3170" providerId="ADAL" clId="{917109D3-F9F1-4736-A191-475124C48062}" dt="2023-05-19T21:24:08.542" v="51" actId="26606"/>
          <pc:sldLayoutMkLst>
            <pc:docMk/>
            <pc:sldMasterMk cId="828058567" sldId="2147483660"/>
            <pc:sldLayoutMk cId="1154636691" sldId="2147483661"/>
          </pc:sldLayoutMkLst>
        </pc:sldLayoutChg>
        <pc:sldLayoutChg chg="add del replId">
          <pc:chgData name="Lamsal, Sid" userId="50b75335-716a-44d6-b9ac-66f8339b3170" providerId="ADAL" clId="{917109D3-F9F1-4736-A191-475124C48062}" dt="2023-05-19T21:24:08.542" v="51" actId="26606"/>
          <pc:sldLayoutMkLst>
            <pc:docMk/>
            <pc:sldMasterMk cId="828058567" sldId="2147483660"/>
            <pc:sldLayoutMk cId="949139617" sldId="2147483662"/>
          </pc:sldLayoutMkLst>
        </pc:sldLayoutChg>
        <pc:sldLayoutChg chg="add del replId">
          <pc:chgData name="Lamsal, Sid" userId="50b75335-716a-44d6-b9ac-66f8339b3170" providerId="ADAL" clId="{917109D3-F9F1-4736-A191-475124C48062}" dt="2023-05-19T21:24:08.542" v="51" actId="26606"/>
          <pc:sldLayoutMkLst>
            <pc:docMk/>
            <pc:sldMasterMk cId="828058567" sldId="2147483660"/>
            <pc:sldLayoutMk cId="1199082073" sldId="2147483663"/>
          </pc:sldLayoutMkLst>
        </pc:sldLayoutChg>
        <pc:sldLayoutChg chg="add del replId">
          <pc:chgData name="Lamsal, Sid" userId="50b75335-716a-44d6-b9ac-66f8339b3170" providerId="ADAL" clId="{917109D3-F9F1-4736-A191-475124C48062}" dt="2023-05-19T21:24:08.542" v="51" actId="26606"/>
          <pc:sldLayoutMkLst>
            <pc:docMk/>
            <pc:sldMasterMk cId="828058567" sldId="2147483660"/>
            <pc:sldLayoutMk cId="2878631326" sldId="2147483664"/>
          </pc:sldLayoutMkLst>
        </pc:sldLayoutChg>
        <pc:sldLayoutChg chg="add del replId">
          <pc:chgData name="Lamsal, Sid" userId="50b75335-716a-44d6-b9ac-66f8339b3170" providerId="ADAL" clId="{917109D3-F9F1-4736-A191-475124C48062}" dt="2023-05-19T21:24:08.542" v="51" actId="26606"/>
          <pc:sldLayoutMkLst>
            <pc:docMk/>
            <pc:sldMasterMk cId="828058567" sldId="2147483660"/>
            <pc:sldLayoutMk cId="3174118536" sldId="2147483665"/>
          </pc:sldLayoutMkLst>
        </pc:sldLayoutChg>
        <pc:sldLayoutChg chg="add del replId">
          <pc:chgData name="Lamsal, Sid" userId="50b75335-716a-44d6-b9ac-66f8339b3170" providerId="ADAL" clId="{917109D3-F9F1-4736-A191-475124C48062}" dt="2023-05-19T21:24:08.542" v="51" actId="26606"/>
          <pc:sldLayoutMkLst>
            <pc:docMk/>
            <pc:sldMasterMk cId="828058567" sldId="2147483660"/>
            <pc:sldLayoutMk cId="4402871" sldId="2147483666"/>
          </pc:sldLayoutMkLst>
        </pc:sldLayoutChg>
        <pc:sldLayoutChg chg="add del replId">
          <pc:chgData name="Lamsal, Sid" userId="50b75335-716a-44d6-b9ac-66f8339b3170" providerId="ADAL" clId="{917109D3-F9F1-4736-A191-475124C48062}" dt="2023-05-19T21:24:08.542" v="51" actId="26606"/>
          <pc:sldLayoutMkLst>
            <pc:docMk/>
            <pc:sldMasterMk cId="828058567" sldId="2147483660"/>
            <pc:sldLayoutMk cId="1031267866" sldId="2147483667"/>
          </pc:sldLayoutMkLst>
        </pc:sldLayoutChg>
        <pc:sldLayoutChg chg="add del replId">
          <pc:chgData name="Lamsal, Sid" userId="50b75335-716a-44d6-b9ac-66f8339b3170" providerId="ADAL" clId="{917109D3-F9F1-4736-A191-475124C48062}" dt="2023-05-19T21:24:08.542" v="51" actId="26606"/>
          <pc:sldLayoutMkLst>
            <pc:docMk/>
            <pc:sldMasterMk cId="828058567" sldId="2147483660"/>
            <pc:sldLayoutMk cId="317725272" sldId="2147483668"/>
          </pc:sldLayoutMkLst>
        </pc:sldLayoutChg>
        <pc:sldLayoutChg chg="add del replId">
          <pc:chgData name="Lamsal, Sid" userId="50b75335-716a-44d6-b9ac-66f8339b3170" providerId="ADAL" clId="{917109D3-F9F1-4736-A191-475124C48062}" dt="2023-05-19T21:24:08.542" v="51" actId="26606"/>
          <pc:sldLayoutMkLst>
            <pc:docMk/>
            <pc:sldMasterMk cId="828058567" sldId="2147483660"/>
            <pc:sldLayoutMk cId="3833724431" sldId="2147483669"/>
          </pc:sldLayoutMkLst>
        </pc:sldLayoutChg>
        <pc:sldLayoutChg chg="add del replId">
          <pc:chgData name="Lamsal, Sid" userId="50b75335-716a-44d6-b9ac-66f8339b3170" providerId="ADAL" clId="{917109D3-F9F1-4736-A191-475124C48062}" dt="2023-05-19T21:24:08.542" v="51" actId="26606"/>
          <pc:sldLayoutMkLst>
            <pc:docMk/>
            <pc:sldMasterMk cId="828058567" sldId="2147483660"/>
            <pc:sldLayoutMk cId="1739168643" sldId="2147483670"/>
          </pc:sldLayoutMkLst>
        </pc:sldLayoutChg>
        <pc:sldLayoutChg chg="add del replId">
          <pc:chgData name="Lamsal, Sid" userId="50b75335-716a-44d6-b9ac-66f8339b3170" providerId="ADAL" clId="{917109D3-F9F1-4736-A191-475124C48062}" dt="2023-05-19T21:24:08.542" v="51" actId="26606"/>
          <pc:sldLayoutMkLst>
            <pc:docMk/>
            <pc:sldMasterMk cId="828058567" sldId="2147483660"/>
            <pc:sldLayoutMk cId="3127569908" sldId="2147483671"/>
          </pc:sldLayoutMkLst>
        </pc:sldLayoutChg>
      </pc:sldMasterChg>
      <pc:sldMasterChg chg="add del addSldLayout delSldLayout">
        <pc:chgData name="Lamsal, Sid" userId="50b75335-716a-44d6-b9ac-66f8339b3170" providerId="ADAL" clId="{917109D3-F9F1-4736-A191-475124C48062}" dt="2023-05-19T21:24:04.123" v="47" actId="26606"/>
        <pc:sldMasterMkLst>
          <pc:docMk/>
          <pc:sldMasterMk cId="2817252499" sldId="2147483673"/>
        </pc:sldMasterMkLst>
        <pc:sldLayoutChg chg="add del">
          <pc:chgData name="Lamsal, Sid" userId="50b75335-716a-44d6-b9ac-66f8339b3170" providerId="ADAL" clId="{917109D3-F9F1-4736-A191-475124C48062}" dt="2023-05-19T21:24:04.123" v="47" actId="26606"/>
          <pc:sldLayoutMkLst>
            <pc:docMk/>
            <pc:sldMasterMk cId="2817252499" sldId="2147483673"/>
            <pc:sldLayoutMk cId="3851182765" sldId="2147483662"/>
          </pc:sldLayoutMkLst>
        </pc:sldLayoutChg>
        <pc:sldLayoutChg chg="add del">
          <pc:chgData name="Lamsal, Sid" userId="50b75335-716a-44d6-b9ac-66f8339b3170" providerId="ADAL" clId="{917109D3-F9F1-4736-A191-475124C48062}" dt="2023-05-19T21:24:04.123" v="47" actId="26606"/>
          <pc:sldLayoutMkLst>
            <pc:docMk/>
            <pc:sldMasterMk cId="2817252499" sldId="2147483673"/>
            <pc:sldLayoutMk cId="4247074945" sldId="2147483663"/>
          </pc:sldLayoutMkLst>
        </pc:sldLayoutChg>
        <pc:sldLayoutChg chg="add del">
          <pc:chgData name="Lamsal, Sid" userId="50b75335-716a-44d6-b9ac-66f8339b3170" providerId="ADAL" clId="{917109D3-F9F1-4736-A191-475124C48062}" dt="2023-05-19T21:24:04.123" v="47" actId="26606"/>
          <pc:sldLayoutMkLst>
            <pc:docMk/>
            <pc:sldMasterMk cId="2817252499" sldId="2147483673"/>
            <pc:sldLayoutMk cId="3129638700" sldId="2147483664"/>
          </pc:sldLayoutMkLst>
        </pc:sldLayoutChg>
        <pc:sldLayoutChg chg="add del">
          <pc:chgData name="Lamsal, Sid" userId="50b75335-716a-44d6-b9ac-66f8339b3170" providerId="ADAL" clId="{917109D3-F9F1-4736-A191-475124C48062}" dt="2023-05-19T21:24:04.123" v="47" actId="26606"/>
          <pc:sldLayoutMkLst>
            <pc:docMk/>
            <pc:sldMasterMk cId="2817252499" sldId="2147483673"/>
            <pc:sldLayoutMk cId="1953303180" sldId="2147483665"/>
          </pc:sldLayoutMkLst>
        </pc:sldLayoutChg>
        <pc:sldLayoutChg chg="add del">
          <pc:chgData name="Lamsal, Sid" userId="50b75335-716a-44d6-b9ac-66f8339b3170" providerId="ADAL" clId="{917109D3-F9F1-4736-A191-475124C48062}" dt="2023-05-19T21:24:04.123" v="47" actId="26606"/>
          <pc:sldLayoutMkLst>
            <pc:docMk/>
            <pc:sldMasterMk cId="2817252499" sldId="2147483673"/>
            <pc:sldLayoutMk cId="1078464859" sldId="2147483666"/>
          </pc:sldLayoutMkLst>
        </pc:sldLayoutChg>
        <pc:sldLayoutChg chg="add del">
          <pc:chgData name="Lamsal, Sid" userId="50b75335-716a-44d6-b9ac-66f8339b3170" providerId="ADAL" clId="{917109D3-F9F1-4736-A191-475124C48062}" dt="2023-05-19T21:24:04.123" v="47" actId="26606"/>
          <pc:sldLayoutMkLst>
            <pc:docMk/>
            <pc:sldMasterMk cId="2817252499" sldId="2147483673"/>
            <pc:sldLayoutMk cId="405669093" sldId="2147483667"/>
          </pc:sldLayoutMkLst>
        </pc:sldLayoutChg>
        <pc:sldLayoutChg chg="add del">
          <pc:chgData name="Lamsal, Sid" userId="50b75335-716a-44d6-b9ac-66f8339b3170" providerId="ADAL" clId="{917109D3-F9F1-4736-A191-475124C48062}" dt="2023-05-19T21:24:04.123" v="47" actId="26606"/>
          <pc:sldLayoutMkLst>
            <pc:docMk/>
            <pc:sldMasterMk cId="2817252499" sldId="2147483673"/>
            <pc:sldLayoutMk cId="3843562263" sldId="2147483668"/>
          </pc:sldLayoutMkLst>
        </pc:sldLayoutChg>
        <pc:sldLayoutChg chg="add del">
          <pc:chgData name="Lamsal, Sid" userId="50b75335-716a-44d6-b9ac-66f8339b3170" providerId="ADAL" clId="{917109D3-F9F1-4736-A191-475124C48062}" dt="2023-05-19T21:24:04.123" v="47" actId="26606"/>
          <pc:sldLayoutMkLst>
            <pc:docMk/>
            <pc:sldMasterMk cId="2817252499" sldId="2147483673"/>
            <pc:sldLayoutMk cId="1016528196" sldId="2147483669"/>
          </pc:sldLayoutMkLst>
        </pc:sldLayoutChg>
        <pc:sldLayoutChg chg="add del">
          <pc:chgData name="Lamsal, Sid" userId="50b75335-716a-44d6-b9ac-66f8339b3170" providerId="ADAL" clId="{917109D3-F9F1-4736-A191-475124C48062}" dt="2023-05-19T21:24:04.123" v="47" actId="26606"/>
          <pc:sldLayoutMkLst>
            <pc:docMk/>
            <pc:sldMasterMk cId="2817252499" sldId="2147483673"/>
            <pc:sldLayoutMk cId="4049112300" sldId="2147483670"/>
          </pc:sldLayoutMkLst>
        </pc:sldLayoutChg>
        <pc:sldLayoutChg chg="add del">
          <pc:chgData name="Lamsal, Sid" userId="50b75335-716a-44d6-b9ac-66f8339b3170" providerId="ADAL" clId="{917109D3-F9F1-4736-A191-475124C48062}" dt="2023-05-19T21:24:04.123" v="47" actId="26606"/>
          <pc:sldLayoutMkLst>
            <pc:docMk/>
            <pc:sldMasterMk cId="2817252499" sldId="2147483673"/>
            <pc:sldLayoutMk cId="1887718623" sldId="2147483671"/>
          </pc:sldLayoutMkLst>
        </pc:sldLayoutChg>
        <pc:sldLayoutChg chg="add del">
          <pc:chgData name="Lamsal, Sid" userId="50b75335-716a-44d6-b9ac-66f8339b3170" providerId="ADAL" clId="{917109D3-F9F1-4736-A191-475124C48062}" dt="2023-05-19T21:24:04.123" v="47" actId="26606"/>
          <pc:sldLayoutMkLst>
            <pc:docMk/>
            <pc:sldMasterMk cId="2817252499" sldId="2147483673"/>
            <pc:sldLayoutMk cId="2240844251" sldId="2147483672"/>
          </pc:sldLayoutMkLst>
        </pc:sldLayoutChg>
      </pc:sldMasterChg>
      <pc:sldMasterChg chg="add addSldLayout">
        <pc:chgData name="Lamsal, Sid" userId="50b75335-716a-44d6-b9ac-66f8339b3170" providerId="ADAL" clId="{917109D3-F9F1-4736-A191-475124C48062}" dt="2023-05-19T21:24:37.993" v="54" actId="26606"/>
        <pc:sldMasterMkLst>
          <pc:docMk/>
          <pc:sldMasterMk cId="1279811122" sldId="2147483686"/>
        </pc:sldMasterMkLst>
        <pc:sldLayoutChg chg="add">
          <pc:chgData name="Lamsal, Sid" userId="50b75335-716a-44d6-b9ac-66f8339b3170" providerId="ADAL" clId="{917109D3-F9F1-4736-A191-475124C48062}" dt="2023-05-19T21:24:37.993" v="54" actId="26606"/>
          <pc:sldLayoutMkLst>
            <pc:docMk/>
            <pc:sldMasterMk cId="1279811122" sldId="2147483686"/>
            <pc:sldLayoutMk cId="4282318873" sldId="2147483675"/>
          </pc:sldLayoutMkLst>
        </pc:sldLayoutChg>
        <pc:sldLayoutChg chg="add">
          <pc:chgData name="Lamsal, Sid" userId="50b75335-716a-44d6-b9ac-66f8339b3170" providerId="ADAL" clId="{917109D3-F9F1-4736-A191-475124C48062}" dt="2023-05-19T21:24:37.993" v="54" actId="26606"/>
          <pc:sldLayoutMkLst>
            <pc:docMk/>
            <pc:sldMasterMk cId="1279811122" sldId="2147483686"/>
            <pc:sldLayoutMk cId="3733731430" sldId="2147483676"/>
          </pc:sldLayoutMkLst>
        </pc:sldLayoutChg>
        <pc:sldLayoutChg chg="add">
          <pc:chgData name="Lamsal, Sid" userId="50b75335-716a-44d6-b9ac-66f8339b3170" providerId="ADAL" clId="{917109D3-F9F1-4736-A191-475124C48062}" dt="2023-05-19T21:24:37.993" v="54" actId="26606"/>
          <pc:sldLayoutMkLst>
            <pc:docMk/>
            <pc:sldMasterMk cId="1279811122" sldId="2147483686"/>
            <pc:sldLayoutMk cId="3712154949" sldId="2147483677"/>
          </pc:sldLayoutMkLst>
        </pc:sldLayoutChg>
        <pc:sldLayoutChg chg="add">
          <pc:chgData name="Lamsal, Sid" userId="50b75335-716a-44d6-b9ac-66f8339b3170" providerId="ADAL" clId="{917109D3-F9F1-4736-A191-475124C48062}" dt="2023-05-19T21:24:37.993" v="54" actId="26606"/>
          <pc:sldLayoutMkLst>
            <pc:docMk/>
            <pc:sldMasterMk cId="1279811122" sldId="2147483686"/>
            <pc:sldLayoutMk cId="3717651793" sldId="2147483678"/>
          </pc:sldLayoutMkLst>
        </pc:sldLayoutChg>
        <pc:sldLayoutChg chg="add">
          <pc:chgData name="Lamsal, Sid" userId="50b75335-716a-44d6-b9ac-66f8339b3170" providerId="ADAL" clId="{917109D3-F9F1-4736-A191-475124C48062}" dt="2023-05-19T21:24:37.993" v="54" actId="26606"/>
          <pc:sldLayoutMkLst>
            <pc:docMk/>
            <pc:sldMasterMk cId="1279811122" sldId="2147483686"/>
            <pc:sldLayoutMk cId="3070363304" sldId="2147483679"/>
          </pc:sldLayoutMkLst>
        </pc:sldLayoutChg>
        <pc:sldLayoutChg chg="add">
          <pc:chgData name="Lamsal, Sid" userId="50b75335-716a-44d6-b9ac-66f8339b3170" providerId="ADAL" clId="{917109D3-F9F1-4736-A191-475124C48062}" dt="2023-05-19T21:24:37.993" v="54" actId="26606"/>
          <pc:sldLayoutMkLst>
            <pc:docMk/>
            <pc:sldMasterMk cId="1279811122" sldId="2147483686"/>
            <pc:sldLayoutMk cId="2037195562" sldId="2147483680"/>
          </pc:sldLayoutMkLst>
        </pc:sldLayoutChg>
        <pc:sldLayoutChg chg="add">
          <pc:chgData name="Lamsal, Sid" userId="50b75335-716a-44d6-b9ac-66f8339b3170" providerId="ADAL" clId="{917109D3-F9F1-4736-A191-475124C48062}" dt="2023-05-19T21:24:37.993" v="54" actId="26606"/>
          <pc:sldLayoutMkLst>
            <pc:docMk/>
            <pc:sldMasterMk cId="1279811122" sldId="2147483686"/>
            <pc:sldLayoutMk cId="3918665091" sldId="2147483681"/>
          </pc:sldLayoutMkLst>
        </pc:sldLayoutChg>
        <pc:sldLayoutChg chg="add">
          <pc:chgData name="Lamsal, Sid" userId="50b75335-716a-44d6-b9ac-66f8339b3170" providerId="ADAL" clId="{917109D3-F9F1-4736-A191-475124C48062}" dt="2023-05-19T21:24:37.993" v="54" actId="26606"/>
          <pc:sldLayoutMkLst>
            <pc:docMk/>
            <pc:sldMasterMk cId="1279811122" sldId="2147483686"/>
            <pc:sldLayoutMk cId="2189563120" sldId="2147483682"/>
          </pc:sldLayoutMkLst>
        </pc:sldLayoutChg>
        <pc:sldLayoutChg chg="add">
          <pc:chgData name="Lamsal, Sid" userId="50b75335-716a-44d6-b9ac-66f8339b3170" providerId="ADAL" clId="{917109D3-F9F1-4736-A191-475124C48062}" dt="2023-05-19T21:24:37.993" v="54" actId="26606"/>
          <pc:sldLayoutMkLst>
            <pc:docMk/>
            <pc:sldMasterMk cId="1279811122" sldId="2147483686"/>
            <pc:sldLayoutMk cId="2401458508" sldId="2147483683"/>
          </pc:sldLayoutMkLst>
        </pc:sldLayoutChg>
        <pc:sldLayoutChg chg="add">
          <pc:chgData name="Lamsal, Sid" userId="50b75335-716a-44d6-b9ac-66f8339b3170" providerId="ADAL" clId="{917109D3-F9F1-4736-A191-475124C48062}" dt="2023-05-19T21:24:37.993" v="54" actId="26606"/>
          <pc:sldLayoutMkLst>
            <pc:docMk/>
            <pc:sldMasterMk cId="1279811122" sldId="2147483686"/>
            <pc:sldLayoutMk cId="514656369" sldId="2147483684"/>
          </pc:sldLayoutMkLst>
        </pc:sldLayoutChg>
        <pc:sldLayoutChg chg="add">
          <pc:chgData name="Lamsal, Sid" userId="50b75335-716a-44d6-b9ac-66f8339b3170" providerId="ADAL" clId="{917109D3-F9F1-4736-A191-475124C48062}" dt="2023-05-19T21:24:37.993" v="54" actId="26606"/>
          <pc:sldLayoutMkLst>
            <pc:docMk/>
            <pc:sldMasterMk cId="1279811122" sldId="2147483686"/>
            <pc:sldLayoutMk cId="498170217" sldId="2147483685"/>
          </pc:sldLayoutMkLst>
        </pc:sldLayoutChg>
      </pc:sldMasterChg>
      <pc:sldMasterChg chg="add del addSldLayout delSldLayout">
        <pc:chgData name="Lamsal, Sid" userId="50b75335-716a-44d6-b9ac-66f8339b3170" providerId="ADAL" clId="{917109D3-F9F1-4736-A191-475124C48062}" dt="2023-05-19T21:23:58.078" v="41" actId="26606"/>
        <pc:sldMasterMkLst>
          <pc:docMk/>
          <pc:sldMasterMk cId="999700668" sldId="2147483725"/>
        </pc:sldMasterMkLst>
        <pc:sldLayoutChg chg="add del">
          <pc:chgData name="Lamsal, Sid" userId="50b75335-716a-44d6-b9ac-66f8339b3170" providerId="ADAL" clId="{917109D3-F9F1-4736-A191-475124C48062}" dt="2023-05-19T21:23:58.078" v="41" actId="26606"/>
          <pc:sldLayoutMkLst>
            <pc:docMk/>
            <pc:sldMasterMk cId="999700668" sldId="2147483725"/>
            <pc:sldLayoutMk cId="3268596240" sldId="2147483714"/>
          </pc:sldLayoutMkLst>
        </pc:sldLayoutChg>
        <pc:sldLayoutChg chg="add del">
          <pc:chgData name="Lamsal, Sid" userId="50b75335-716a-44d6-b9ac-66f8339b3170" providerId="ADAL" clId="{917109D3-F9F1-4736-A191-475124C48062}" dt="2023-05-19T21:23:58.078" v="41" actId="26606"/>
          <pc:sldLayoutMkLst>
            <pc:docMk/>
            <pc:sldMasterMk cId="999700668" sldId="2147483725"/>
            <pc:sldLayoutMk cId="3589271452" sldId="2147483715"/>
          </pc:sldLayoutMkLst>
        </pc:sldLayoutChg>
        <pc:sldLayoutChg chg="add del">
          <pc:chgData name="Lamsal, Sid" userId="50b75335-716a-44d6-b9ac-66f8339b3170" providerId="ADAL" clId="{917109D3-F9F1-4736-A191-475124C48062}" dt="2023-05-19T21:23:58.078" v="41" actId="26606"/>
          <pc:sldLayoutMkLst>
            <pc:docMk/>
            <pc:sldMasterMk cId="999700668" sldId="2147483725"/>
            <pc:sldLayoutMk cId="564147259" sldId="2147483716"/>
          </pc:sldLayoutMkLst>
        </pc:sldLayoutChg>
        <pc:sldLayoutChg chg="add del">
          <pc:chgData name="Lamsal, Sid" userId="50b75335-716a-44d6-b9ac-66f8339b3170" providerId="ADAL" clId="{917109D3-F9F1-4736-A191-475124C48062}" dt="2023-05-19T21:23:58.078" v="41" actId="26606"/>
          <pc:sldLayoutMkLst>
            <pc:docMk/>
            <pc:sldMasterMk cId="999700668" sldId="2147483725"/>
            <pc:sldLayoutMk cId="2150901476" sldId="2147483717"/>
          </pc:sldLayoutMkLst>
        </pc:sldLayoutChg>
        <pc:sldLayoutChg chg="add del">
          <pc:chgData name="Lamsal, Sid" userId="50b75335-716a-44d6-b9ac-66f8339b3170" providerId="ADAL" clId="{917109D3-F9F1-4736-A191-475124C48062}" dt="2023-05-19T21:23:58.078" v="41" actId="26606"/>
          <pc:sldLayoutMkLst>
            <pc:docMk/>
            <pc:sldMasterMk cId="999700668" sldId="2147483725"/>
            <pc:sldLayoutMk cId="823348409" sldId="2147483718"/>
          </pc:sldLayoutMkLst>
        </pc:sldLayoutChg>
        <pc:sldLayoutChg chg="add del">
          <pc:chgData name="Lamsal, Sid" userId="50b75335-716a-44d6-b9ac-66f8339b3170" providerId="ADAL" clId="{917109D3-F9F1-4736-A191-475124C48062}" dt="2023-05-19T21:23:58.078" v="41" actId="26606"/>
          <pc:sldLayoutMkLst>
            <pc:docMk/>
            <pc:sldMasterMk cId="999700668" sldId="2147483725"/>
            <pc:sldLayoutMk cId="3666377520" sldId="2147483719"/>
          </pc:sldLayoutMkLst>
        </pc:sldLayoutChg>
        <pc:sldLayoutChg chg="add del">
          <pc:chgData name="Lamsal, Sid" userId="50b75335-716a-44d6-b9ac-66f8339b3170" providerId="ADAL" clId="{917109D3-F9F1-4736-A191-475124C48062}" dt="2023-05-19T21:23:58.078" v="41" actId="26606"/>
          <pc:sldLayoutMkLst>
            <pc:docMk/>
            <pc:sldMasterMk cId="999700668" sldId="2147483725"/>
            <pc:sldLayoutMk cId="2389922721" sldId="2147483720"/>
          </pc:sldLayoutMkLst>
        </pc:sldLayoutChg>
        <pc:sldLayoutChg chg="add del">
          <pc:chgData name="Lamsal, Sid" userId="50b75335-716a-44d6-b9ac-66f8339b3170" providerId="ADAL" clId="{917109D3-F9F1-4736-A191-475124C48062}" dt="2023-05-19T21:23:58.078" v="41" actId="26606"/>
          <pc:sldLayoutMkLst>
            <pc:docMk/>
            <pc:sldMasterMk cId="999700668" sldId="2147483725"/>
            <pc:sldLayoutMk cId="2704927312" sldId="2147483721"/>
          </pc:sldLayoutMkLst>
        </pc:sldLayoutChg>
        <pc:sldLayoutChg chg="add del">
          <pc:chgData name="Lamsal, Sid" userId="50b75335-716a-44d6-b9ac-66f8339b3170" providerId="ADAL" clId="{917109D3-F9F1-4736-A191-475124C48062}" dt="2023-05-19T21:23:58.078" v="41" actId="26606"/>
          <pc:sldLayoutMkLst>
            <pc:docMk/>
            <pc:sldMasterMk cId="999700668" sldId="2147483725"/>
            <pc:sldLayoutMk cId="1072939542" sldId="2147483722"/>
          </pc:sldLayoutMkLst>
        </pc:sldLayoutChg>
        <pc:sldLayoutChg chg="add del">
          <pc:chgData name="Lamsal, Sid" userId="50b75335-716a-44d6-b9ac-66f8339b3170" providerId="ADAL" clId="{917109D3-F9F1-4736-A191-475124C48062}" dt="2023-05-19T21:23:58.078" v="41" actId="26606"/>
          <pc:sldLayoutMkLst>
            <pc:docMk/>
            <pc:sldMasterMk cId="999700668" sldId="2147483725"/>
            <pc:sldLayoutMk cId="2237979410" sldId="2147483723"/>
          </pc:sldLayoutMkLst>
        </pc:sldLayoutChg>
        <pc:sldLayoutChg chg="add del">
          <pc:chgData name="Lamsal, Sid" userId="50b75335-716a-44d6-b9ac-66f8339b3170" providerId="ADAL" clId="{917109D3-F9F1-4736-A191-475124C48062}" dt="2023-05-19T21:23:58.078" v="41" actId="26606"/>
          <pc:sldLayoutMkLst>
            <pc:docMk/>
            <pc:sldMasterMk cId="999700668" sldId="2147483725"/>
            <pc:sldLayoutMk cId="3946752150" sldId="2147483724"/>
          </pc:sldLayoutMkLst>
        </pc:sldLayoutChg>
      </pc:sldMasterChg>
      <pc:sldMasterChg chg="add del addSldLayout delSldLayout">
        <pc:chgData name="Lamsal, Sid" userId="50b75335-716a-44d6-b9ac-66f8339b3170" providerId="ADAL" clId="{917109D3-F9F1-4736-A191-475124C48062}" dt="2023-05-19T21:24:37.956" v="53" actId="26606"/>
        <pc:sldMasterMkLst>
          <pc:docMk/>
          <pc:sldMasterMk cId="2742191984" sldId="2147483725"/>
        </pc:sldMasterMkLst>
        <pc:sldLayoutChg chg="add del">
          <pc:chgData name="Lamsal, Sid" userId="50b75335-716a-44d6-b9ac-66f8339b3170" providerId="ADAL" clId="{917109D3-F9F1-4736-A191-475124C48062}" dt="2023-05-19T21:24:37.956" v="53" actId="26606"/>
          <pc:sldLayoutMkLst>
            <pc:docMk/>
            <pc:sldMasterMk cId="2742191984" sldId="2147483725"/>
            <pc:sldLayoutMk cId="1845752539" sldId="2147483714"/>
          </pc:sldLayoutMkLst>
        </pc:sldLayoutChg>
        <pc:sldLayoutChg chg="add del">
          <pc:chgData name="Lamsal, Sid" userId="50b75335-716a-44d6-b9ac-66f8339b3170" providerId="ADAL" clId="{917109D3-F9F1-4736-A191-475124C48062}" dt="2023-05-19T21:24:37.956" v="53" actId="26606"/>
          <pc:sldLayoutMkLst>
            <pc:docMk/>
            <pc:sldMasterMk cId="2742191984" sldId="2147483725"/>
            <pc:sldLayoutMk cId="1549607718" sldId="2147483715"/>
          </pc:sldLayoutMkLst>
        </pc:sldLayoutChg>
        <pc:sldLayoutChg chg="add del">
          <pc:chgData name="Lamsal, Sid" userId="50b75335-716a-44d6-b9ac-66f8339b3170" providerId="ADAL" clId="{917109D3-F9F1-4736-A191-475124C48062}" dt="2023-05-19T21:24:37.956" v="53" actId="26606"/>
          <pc:sldLayoutMkLst>
            <pc:docMk/>
            <pc:sldMasterMk cId="2742191984" sldId="2147483725"/>
            <pc:sldLayoutMk cId="2093597803" sldId="2147483716"/>
          </pc:sldLayoutMkLst>
        </pc:sldLayoutChg>
        <pc:sldLayoutChg chg="add del">
          <pc:chgData name="Lamsal, Sid" userId="50b75335-716a-44d6-b9ac-66f8339b3170" providerId="ADAL" clId="{917109D3-F9F1-4736-A191-475124C48062}" dt="2023-05-19T21:24:37.956" v="53" actId="26606"/>
          <pc:sldLayoutMkLst>
            <pc:docMk/>
            <pc:sldMasterMk cId="2742191984" sldId="2147483725"/>
            <pc:sldLayoutMk cId="969815320" sldId="2147483717"/>
          </pc:sldLayoutMkLst>
        </pc:sldLayoutChg>
        <pc:sldLayoutChg chg="add del">
          <pc:chgData name="Lamsal, Sid" userId="50b75335-716a-44d6-b9ac-66f8339b3170" providerId="ADAL" clId="{917109D3-F9F1-4736-A191-475124C48062}" dt="2023-05-19T21:24:37.956" v="53" actId="26606"/>
          <pc:sldLayoutMkLst>
            <pc:docMk/>
            <pc:sldMasterMk cId="2742191984" sldId="2147483725"/>
            <pc:sldLayoutMk cId="3176373463" sldId="2147483718"/>
          </pc:sldLayoutMkLst>
        </pc:sldLayoutChg>
        <pc:sldLayoutChg chg="add del">
          <pc:chgData name="Lamsal, Sid" userId="50b75335-716a-44d6-b9ac-66f8339b3170" providerId="ADAL" clId="{917109D3-F9F1-4736-A191-475124C48062}" dt="2023-05-19T21:24:37.956" v="53" actId="26606"/>
          <pc:sldLayoutMkLst>
            <pc:docMk/>
            <pc:sldMasterMk cId="2742191984" sldId="2147483725"/>
            <pc:sldLayoutMk cId="887528468" sldId="2147483719"/>
          </pc:sldLayoutMkLst>
        </pc:sldLayoutChg>
        <pc:sldLayoutChg chg="add del">
          <pc:chgData name="Lamsal, Sid" userId="50b75335-716a-44d6-b9ac-66f8339b3170" providerId="ADAL" clId="{917109D3-F9F1-4736-A191-475124C48062}" dt="2023-05-19T21:24:37.956" v="53" actId="26606"/>
          <pc:sldLayoutMkLst>
            <pc:docMk/>
            <pc:sldMasterMk cId="2742191984" sldId="2147483725"/>
            <pc:sldLayoutMk cId="3619807700" sldId="2147483720"/>
          </pc:sldLayoutMkLst>
        </pc:sldLayoutChg>
        <pc:sldLayoutChg chg="add del">
          <pc:chgData name="Lamsal, Sid" userId="50b75335-716a-44d6-b9ac-66f8339b3170" providerId="ADAL" clId="{917109D3-F9F1-4736-A191-475124C48062}" dt="2023-05-19T21:24:37.956" v="53" actId="26606"/>
          <pc:sldLayoutMkLst>
            <pc:docMk/>
            <pc:sldMasterMk cId="2742191984" sldId="2147483725"/>
            <pc:sldLayoutMk cId="4241897034" sldId="2147483721"/>
          </pc:sldLayoutMkLst>
        </pc:sldLayoutChg>
        <pc:sldLayoutChg chg="add del">
          <pc:chgData name="Lamsal, Sid" userId="50b75335-716a-44d6-b9ac-66f8339b3170" providerId="ADAL" clId="{917109D3-F9F1-4736-A191-475124C48062}" dt="2023-05-19T21:24:37.956" v="53" actId="26606"/>
          <pc:sldLayoutMkLst>
            <pc:docMk/>
            <pc:sldMasterMk cId="2742191984" sldId="2147483725"/>
            <pc:sldLayoutMk cId="2707494449" sldId="2147483722"/>
          </pc:sldLayoutMkLst>
        </pc:sldLayoutChg>
        <pc:sldLayoutChg chg="add del">
          <pc:chgData name="Lamsal, Sid" userId="50b75335-716a-44d6-b9ac-66f8339b3170" providerId="ADAL" clId="{917109D3-F9F1-4736-A191-475124C48062}" dt="2023-05-19T21:24:37.956" v="53" actId="26606"/>
          <pc:sldLayoutMkLst>
            <pc:docMk/>
            <pc:sldMasterMk cId="2742191984" sldId="2147483725"/>
            <pc:sldLayoutMk cId="2227003067" sldId="2147483723"/>
          </pc:sldLayoutMkLst>
        </pc:sldLayoutChg>
        <pc:sldLayoutChg chg="add del">
          <pc:chgData name="Lamsal, Sid" userId="50b75335-716a-44d6-b9ac-66f8339b3170" providerId="ADAL" clId="{917109D3-F9F1-4736-A191-475124C48062}" dt="2023-05-19T21:24:37.956" v="53" actId="26606"/>
          <pc:sldLayoutMkLst>
            <pc:docMk/>
            <pc:sldMasterMk cId="2742191984" sldId="2147483725"/>
            <pc:sldLayoutMk cId="2607200754" sldId="2147483724"/>
          </pc:sldLayoutMkLst>
        </pc:sldLayoutChg>
      </pc:sldMasterChg>
      <pc:sldMasterChg chg="add del addSldLayout delSldLayout">
        <pc:chgData name="Lamsal, Sid" userId="50b75335-716a-44d6-b9ac-66f8339b3170" providerId="ADAL" clId="{917109D3-F9F1-4736-A191-475124C48062}" dt="2023-05-19T21:24:02.516" v="43" actId="26606"/>
        <pc:sldMasterMkLst>
          <pc:docMk/>
          <pc:sldMasterMk cId="1256473437" sldId="2147483738"/>
        </pc:sldMasterMkLst>
        <pc:sldLayoutChg chg="add del">
          <pc:chgData name="Lamsal, Sid" userId="50b75335-716a-44d6-b9ac-66f8339b3170" providerId="ADAL" clId="{917109D3-F9F1-4736-A191-475124C48062}" dt="2023-05-19T21:24:02.516" v="43" actId="26606"/>
          <pc:sldLayoutMkLst>
            <pc:docMk/>
            <pc:sldMasterMk cId="1256473437" sldId="2147483738"/>
            <pc:sldLayoutMk cId="1856431833" sldId="2147483727"/>
          </pc:sldLayoutMkLst>
        </pc:sldLayoutChg>
        <pc:sldLayoutChg chg="add del">
          <pc:chgData name="Lamsal, Sid" userId="50b75335-716a-44d6-b9ac-66f8339b3170" providerId="ADAL" clId="{917109D3-F9F1-4736-A191-475124C48062}" dt="2023-05-19T21:24:02.516" v="43" actId="26606"/>
          <pc:sldLayoutMkLst>
            <pc:docMk/>
            <pc:sldMasterMk cId="1256473437" sldId="2147483738"/>
            <pc:sldLayoutMk cId="49176605" sldId="2147483728"/>
          </pc:sldLayoutMkLst>
        </pc:sldLayoutChg>
        <pc:sldLayoutChg chg="add del">
          <pc:chgData name="Lamsal, Sid" userId="50b75335-716a-44d6-b9ac-66f8339b3170" providerId="ADAL" clId="{917109D3-F9F1-4736-A191-475124C48062}" dt="2023-05-19T21:24:02.516" v="43" actId="26606"/>
          <pc:sldLayoutMkLst>
            <pc:docMk/>
            <pc:sldMasterMk cId="1256473437" sldId="2147483738"/>
            <pc:sldLayoutMk cId="4135665089" sldId="2147483729"/>
          </pc:sldLayoutMkLst>
        </pc:sldLayoutChg>
        <pc:sldLayoutChg chg="add del">
          <pc:chgData name="Lamsal, Sid" userId="50b75335-716a-44d6-b9ac-66f8339b3170" providerId="ADAL" clId="{917109D3-F9F1-4736-A191-475124C48062}" dt="2023-05-19T21:24:02.516" v="43" actId="26606"/>
          <pc:sldLayoutMkLst>
            <pc:docMk/>
            <pc:sldMasterMk cId="1256473437" sldId="2147483738"/>
            <pc:sldLayoutMk cId="3865486084" sldId="2147483730"/>
          </pc:sldLayoutMkLst>
        </pc:sldLayoutChg>
        <pc:sldLayoutChg chg="add del">
          <pc:chgData name="Lamsal, Sid" userId="50b75335-716a-44d6-b9ac-66f8339b3170" providerId="ADAL" clId="{917109D3-F9F1-4736-A191-475124C48062}" dt="2023-05-19T21:24:02.516" v="43" actId="26606"/>
          <pc:sldLayoutMkLst>
            <pc:docMk/>
            <pc:sldMasterMk cId="1256473437" sldId="2147483738"/>
            <pc:sldLayoutMk cId="3094693893" sldId="2147483731"/>
          </pc:sldLayoutMkLst>
        </pc:sldLayoutChg>
        <pc:sldLayoutChg chg="add del">
          <pc:chgData name="Lamsal, Sid" userId="50b75335-716a-44d6-b9ac-66f8339b3170" providerId="ADAL" clId="{917109D3-F9F1-4736-A191-475124C48062}" dt="2023-05-19T21:24:02.516" v="43" actId="26606"/>
          <pc:sldLayoutMkLst>
            <pc:docMk/>
            <pc:sldMasterMk cId="1256473437" sldId="2147483738"/>
            <pc:sldLayoutMk cId="2611546421" sldId="2147483732"/>
          </pc:sldLayoutMkLst>
        </pc:sldLayoutChg>
        <pc:sldLayoutChg chg="add del">
          <pc:chgData name="Lamsal, Sid" userId="50b75335-716a-44d6-b9ac-66f8339b3170" providerId="ADAL" clId="{917109D3-F9F1-4736-A191-475124C48062}" dt="2023-05-19T21:24:02.516" v="43" actId="26606"/>
          <pc:sldLayoutMkLst>
            <pc:docMk/>
            <pc:sldMasterMk cId="1256473437" sldId="2147483738"/>
            <pc:sldLayoutMk cId="354494281" sldId="2147483733"/>
          </pc:sldLayoutMkLst>
        </pc:sldLayoutChg>
        <pc:sldLayoutChg chg="add del">
          <pc:chgData name="Lamsal, Sid" userId="50b75335-716a-44d6-b9ac-66f8339b3170" providerId="ADAL" clId="{917109D3-F9F1-4736-A191-475124C48062}" dt="2023-05-19T21:24:02.516" v="43" actId="26606"/>
          <pc:sldLayoutMkLst>
            <pc:docMk/>
            <pc:sldMasterMk cId="1256473437" sldId="2147483738"/>
            <pc:sldLayoutMk cId="2414279298" sldId="2147483734"/>
          </pc:sldLayoutMkLst>
        </pc:sldLayoutChg>
        <pc:sldLayoutChg chg="add del">
          <pc:chgData name="Lamsal, Sid" userId="50b75335-716a-44d6-b9ac-66f8339b3170" providerId="ADAL" clId="{917109D3-F9F1-4736-A191-475124C48062}" dt="2023-05-19T21:24:02.516" v="43" actId="26606"/>
          <pc:sldLayoutMkLst>
            <pc:docMk/>
            <pc:sldMasterMk cId="1256473437" sldId="2147483738"/>
            <pc:sldLayoutMk cId="1509547249" sldId="2147483735"/>
          </pc:sldLayoutMkLst>
        </pc:sldLayoutChg>
        <pc:sldLayoutChg chg="add del">
          <pc:chgData name="Lamsal, Sid" userId="50b75335-716a-44d6-b9ac-66f8339b3170" providerId="ADAL" clId="{917109D3-F9F1-4736-A191-475124C48062}" dt="2023-05-19T21:24:02.516" v="43" actId="26606"/>
          <pc:sldLayoutMkLst>
            <pc:docMk/>
            <pc:sldMasterMk cId="1256473437" sldId="2147483738"/>
            <pc:sldLayoutMk cId="906647750" sldId="2147483736"/>
          </pc:sldLayoutMkLst>
        </pc:sldLayoutChg>
        <pc:sldLayoutChg chg="add del">
          <pc:chgData name="Lamsal, Sid" userId="50b75335-716a-44d6-b9ac-66f8339b3170" providerId="ADAL" clId="{917109D3-F9F1-4736-A191-475124C48062}" dt="2023-05-19T21:24:02.516" v="43" actId="26606"/>
          <pc:sldLayoutMkLst>
            <pc:docMk/>
            <pc:sldMasterMk cId="1256473437" sldId="2147483738"/>
            <pc:sldLayoutMk cId="3807024717" sldId="2147483737"/>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2T03:10:51.331"/>
    </inkml:context>
    <inkml:brush xml:id="br0">
      <inkml:brushProperty name="width" value="0.05" units="cm"/>
      <inkml:brushProperty name="height" value="0.05" units="cm"/>
      <inkml:brushProperty name="color" value="#E71224"/>
    </inkml:brush>
  </inkml:definitions>
  <inkml:trace contextRef="#ctx0" brushRef="#br0">3281 191 24575,'-151'2'0,"-169"-4"0,86-24 0,75 12 0,-45-1 0,171 13 0,-59-9 0,-10-2 0,-53 0 0,-253-55 0,316 55 0,1 3 0,-164 4 0,201 7 0,20 0 0,-64 13 0,10 0 0,57-9 0,-1 2 0,1 2 0,-60 24 0,25-2 0,52-23 0,-1 0 0,0-1 0,-1-1 0,0-1 0,0 0 0,0-1 0,-33 4 0,17-8 0,-25 2 0,55-1 0,-1-1 0,0 1 0,1 0 0,-1 0 0,1 0 0,0 0 0,-1 0 0,1 0 0,0 1 0,0-1 0,-1 1 0,1 0 0,0 0 0,1-1 0,-1 1 0,0 0 0,1 1 0,-3 2 0,-17 28 0,-1-2 0,-1 0 0,-30 29 0,26-29 0,24-29 0,1 0 0,0 1 0,0-1 0,0 0 0,1 1 0,-1-1 0,0 1 0,1 0 0,0-1 0,-1 1 0,1 0 0,0 0 0,0 0 0,1 0 0,-1 0 0,1 0 0,-1 0 0,1 0 0,0 0 0,0 0 0,0 0 0,1 3 0,1-3 0,0 0 0,-1 0 0,1 0 0,0-1 0,1 1 0,-1-1 0,0 1 0,1-1 0,-1 0 0,1 0 0,0 0 0,-1 0 0,1-1 0,0 1 0,0-1 0,0 0 0,0 0 0,1 0 0,3 1 0,53 18 0,-41-12 0,2-1 0,-1-1 0,1-1 0,0-1 0,38 3 0,21-9 0,-54 0 0,0 1 0,0 1 0,0 1 0,32 6 0,-49-4 0,0 0 0,-1 1 0,1 0 0,10 5 0,-12-4 0,0-1 0,1-1 0,-1 0 0,1 0 0,0 0 0,10 1 0,39 1 0,0-2 0,70-6 0,-16 0 0,491 3 0,-569 2 0,-1 2 0,0 0 0,47 14 0,-47-9 0,0-3 0,0 0 0,50 2 0,-31-9 0,-30-1 0,1 1 0,-1 2 0,0 0 0,0 1 0,0 1 0,0 1 0,26 9 0,14 7 0,88 19 0,-4-2 0,-109-29 0,0-2 0,0-1 0,0-2 0,0-2 0,55-4 0,-7 1 0,-52-1 0,0-1 0,-1-1 0,0-2 0,0-2 0,41-15 0,5-2 0,-14-2 0,-51 22 0,0 0 0,0 0 0,21-5 0,-31 10 0,0 1 0,0-1 0,0 0 0,0 0 0,0 1 0,0-1 0,0 0 0,0-1 0,0 1 0,0 0 0,-1-1 0,1 1 0,-1-1 0,1 1 0,-1-1 0,1 0 0,-1 1 0,0-1 0,0 0 0,0 0 0,0 0 0,0 0 0,0 0 0,0 0 0,-1 0 0,1 0 0,-1 0 0,1-4 0,-1-5 0,0 1 0,-1-1 0,0 0 0,-5-19 0,-1-14 0,8-36 0,1 61 0,-2 0 0,0 0 0,-1 0 0,0-1 0,-7-24 0,6 39-85,1 0 0,-1 0-1,0 0 1,-1 0 0,1 1-1,-1-1 1,0 1 0,0 0-1,0 0 1,-1 0 0,1 0-1,-1 0 1,0 1 0,0 0-1,-9-6 1,-4 1-6741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29:40.773"/>
    </inkml:context>
    <inkml:brush xml:id="br0">
      <inkml:brushProperty name="width" value="0.05" units="cm"/>
      <inkml:brushProperty name="height" value="0.05" units="cm"/>
      <inkml:brushProperty name="color" value="#E71224"/>
    </inkml:brush>
  </inkml:definitions>
  <inkml:trace contextRef="#ctx0" brushRef="#br0">1 1221 24575,'4'-5'0,"0"-1"0,0 0 0,0 0 0,-1 0 0,0 0 0,3-8 0,12-22 0,11-8 0,1 2 0,3 1 0,43-43 0,76-79 0,-97 103 0,22-30 0,-49 54 0,2 1 0,64-56 0,13-4 0,114-128 0,-205 205-455,0-2 0,20-31 0,-11 9-6371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5:23.692"/>
    </inkml:context>
    <inkml:brush xml:id="br0">
      <inkml:brushProperty name="width" value="0.05" units="cm"/>
      <inkml:brushProperty name="height" value="0.05" units="cm"/>
      <inkml:brushProperty name="color" value="#004F8B"/>
    </inkml:brush>
  </inkml:definitions>
  <inkml:trace contextRef="#ctx0" brushRef="#br0">1 1 24575,'0'1835'-1365,"0"-1815"-5461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5:25.993"/>
    </inkml:context>
    <inkml:brush xml:id="br0">
      <inkml:brushProperty name="width" value="0.05" units="cm"/>
      <inkml:brushProperty name="height" value="0.05" units="cm"/>
      <inkml:brushProperty name="color" value="#004F8B"/>
    </inkml:brush>
  </inkml:definitions>
  <inkml:trace contextRef="#ctx0" brushRef="#br0">0 0 24575,'0'730'-1365,"0"-710"-5461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29:41.388"/>
    </inkml:context>
    <inkml:brush xml:id="br0">
      <inkml:brushProperty name="width" value="0.05" units="cm"/>
      <inkml:brushProperty name="height" value="0.05" units="cm"/>
      <inkml:brushProperty name="color" value="#E71224"/>
    </inkml:brush>
  </inkml:definitions>
  <inkml:trace contextRef="#ctx0" brushRef="#br0">1 661 24575,'4'-2'0,"0"0"0,0 0 0,0 0 0,0-1 0,0 0 0,0 0 0,-1 0 0,0 0 0,1 0 0,4-8 0,0 3 0,43-49 0,75-111 0,-25-3 115,3-5-1595,-71 132-5346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29:42.049"/>
    </inkml:context>
    <inkml:brush xml:id="br0">
      <inkml:brushProperty name="width" value="0.05" units="cm"/>
      <inkml:brushProperty name="height" value="0.05" units="cm"/>
      <inkml:brushProperty name="color" value="#E71224"/>
    </inkml:brush>
  </inkml:definitions>
  <inkml:trace contextRef="#ctx0" brushRef="#br0">0 680 24575,'46'-79'0,"4"1"0,88-105 0,-44 62 0,-71 92 43,31-29-1,-34 39-404,-1-2-1,0 0 1,16-27-1,-22 25-6463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29:44.530"/>
    </inkml:context>
    <inkml:brush xml:id="br0">
      <inkml:brushProperty name="width" value="0.05" units="cm"/>
      <inkml:brushProperty name="height" value="0.05" units="cm"/>
      <inkml:brushProperty name="color" value="#E71224"/>
    </inkml:brush>
  </inkml:definitions>
  <inkml:trace contextRef="#ctx0" brushRef="#br0">1 751 24575,'6'-1'0,"1"-1"0,-1-1 0,1 1 0,-1-1 0,0-1 0,0 1 0,0-1 0,-1 0 0,1 0 0,-1 0 0,0-1 0,6-7 0,6-2 0,282-229 0,64-52 0,-346 281 18,0-2 0,-2 0 0,19-23-1,4-5-1453,-20 26-5390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29:45.017"/>
    </inkml:context>
    <inkml:brush xml:id="br0">
      <inkml:brushProperty name="width" value="0.05" units="cm"/>
      <inkml:brushProperty name="height" value="0.05" units="cm"/>
      <inkml:brushProperty name="color" value="#E71224"/>
    </inkml:brush>
  </inkml:definitions>
  <inkml:trace contextRef="#ctx0" brushRef="#br0">1 314 24575,'4'0'0,"7"-4"0,6-7 0,9-11 0,5-14 0,11-3 0,8-7 0,4-6 0,3-4 0,-9 9-8191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29:45.757"/>
    </inkml:context>
    <inkml:brush xml:id="br0">
      <inkml:brushProperty name="width" value="0.05" units="cm"/>
      <inkml:brushProperty name="height" value="0.05" units="cm"/>
      <inkml:brushProperty name="color" value="#E71224"/>
    </inkml:brush>
  </inkml:definitions>
  <inkml:trace contextRef="#ctx0" brushRef="#br0">1 384 24575,'4'-5'0,"7"-10"0,6-4 0,-1-7 0,3 1 0,2-5 0,-2-2 0,0 5 0,-3-3 0,0-5 0,3 3 0,1-2 0,8-5 0,-1 5-8191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29:46.458"/>
    </inkml:context>
    <inkml:brush xml:id="br0">
      <inkml:brushProperty name="width" value="0.05" units="cm"/>
      <inkml:brushProperty name="height" value="0.05" units="cm"/>
      <inkml:brushProperty name="color" value="#E71224"/>
    </inkml:brush>
  </inkml:definitions>
  <inkml:trace contextRef="#ctx0" brushRef="#br0">0 1297 24575,'2'-6'0,"0"0"0,0 1 0,0-1 0,1 1 0,0-1 0,0 1 0,0 0 0,1 0 0,0 0 0,0 0 0,0 1 0,5-4 0,3-6 0,232-296 0,-146 186 0,91-110 0,172-191 0,-288 341-1365,-48 49-5461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29:47.233"/>
    </inkml:context>
    <inkml:brush xml:id="br0">
      <inkml:brushProperty name="width" value="0.05" units="cm"/>
      <inkml:brushProperty name="height" value="0.05" units="cm"/>
      <inkml:brushProperty name="color" value="#E71224"/>
    </inkml:brush>
  </inkml:definitions>
  <inkml:trace contextRef="#ctx0" brushRef="#br0">1 1147 24575,'18'-21'0,"0"-1"0,-2 0 0,-1-2 0,13-26 0,15-22 0,103-160 0,128-182 0,-228 354-92,-5 7-544,60-100-1,-89 129-6189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29:53.059"/>
    </inkml:context>
    <inkml:brush xml:id="br0">
      <inkml:brushProperty name="width" value="0.05" units="cm"/>
      <inkml:brushProperty name="height" value="0.05" units="cm"/>
      <inkml:brushProperty name="color" value="#E71224"/>
    </inkml:brush>
  </inkml:definitions>
  <inkml:trace contextRef="#ctx0" brushRef="#br0">0 881 24575,'5'-1'0,"0"0"0,0 0 0,0-1 0,0 0 0,-1 0 0,1 0 0,-1 0 0,1-1 0,-1 1 0,0-1 0,0 0 0,0-1 0,0 1 0,6-8 0,44-56 0,64-116 0,-85 126 0,2 2 0,3 1 0,69-75 0,-84 104 0,2 1 0,1 2 0,1 0 0,41-24 0,-56 39 0,0 1 0,0 1 0,1 0 0,0 1 0,0 0 0,0 1 0,0 0 0,0 1 0,1 0 0,-1 2 0,1-1 0,0 2 0,-1 0 0,15 2 0,-10 1 0,0 1 0,0 0 0,-1 2 0,1-1 0,31 19 0,76 59 0,-37-24 0,-63-43 0,-2 1 0,0 0 0,0 2 0,26 30 0,67 97 0,-108-135 0,-7-11 0,-1-1 0,1 1 0,-1 0 0,1-1 0,0 1 0,-1 0 0,1-1 0,0 1 0,0-1 0,0 1 0,-1-1 0,1 1 0,0-1 0,0 0 0,0 1 0,0-1 0,0 0 0,0 0 0,0 0 0,0 0 0,0 0 0,0 0 0,-1 0 0,1 0 0,0 0 0,0 0 0,0 0 0,0 0 0,0-1 0,0 1 0,0 0 0,0-1 0,0 1 0,-1-1 0,1 1 0,0-1 0,0 1 0,-1-1 0,1 0 0,0 1 0,-1-1 0,1 0 0,0 0 0,-1 1 0,1-1 0,-1 0 0,1-1 0,31-50 0,-24 38 0,45-71 0,3 2 0,68-75 0,-94 120 0,30-51 0,-37 54 0,-22 32 0,0 1 0,0 0 0,1-1 0,-1 1 0,0 0 0,1 0 0,0 0 0,-1 0 0,1 1 0,0-1 0,0 0 0,0 1 0,0-1 0,0 1 0,0 0 0,1 0 0,-1 0 0,0 0 0,1 0 0,-1 0 0,1 0 0,-1 1 0,1-1 0,-1 1 0,1 0 0,-1 0 0,1 0 0,-1 0 0,1 0 0,-1 1 0,1-1 0,-1 1 0,1-1 0,-1 1 0,1 0 0,-1 0 0,0 0 0,0 0 0,1 0 0,-1 1 0,0-1 0,0 1 0,0-1 0,3 5 0,8 7 0,0 2 0,0 0 0,-2 0 0,18 31 0,-19-30 0,30 62 0,-32-58 0,2 0 0,20 31 0,35 55 0,-65-106 0,1 1 0,-1-1 0,1 1 0,-1-1 0,1 0 0,0 1 0,-1-1 0,1 0 0,-1 1 0,1-1 0,0 0 0,-1 0 0,1 1 0,-1-1 0,1 0 0,0 0 0,-1 0 0,1 0 0,0 0 0,-1 0 0,1 0 0,0 0 0,-1 0 0,1 0 0,0 0 0,-1-1 0,1 1 0,0 0 0,-1 0 0,1-1 0,-1 1 0,1 0 0,0-1 0,-1 1 0,1-1 0,-1 1 0,1 0 0,-1-1 0,0 1 0,1-1 0,-1 0 0,1 1 0,-1-1 0,22-31 0,-17 25 0,15-26 0,2 1 0,1 1 0,2 1 0,1 1 0,1 1 0,36-27 0,-44 44 0,1 1 0,0 1 0,0 1 0,1 1 0,0 1 0,0 0 0,28-2 0,26-9 0,-23 3 0,1 3 0,1 1 0,0 3 0,80 0 0,-120 6 0,0 1 0,0 1 0,-1 0 0,1 1 0,0 1 0,-1 0 0,0 0 0,0 2 0,0-1 0,0 2 0,-1 0 0,1 0 0,-2 1 0,1 0 0,-1 1 0,0 1 0,17 16 0,-14-7 0,-1 1 0,-1 0 0,-1 1 0,0 1 0,-1-1 0,7 24 0,-8-20 0,0 0 0,2-1 0,1-1 0,26 37 0,9-1 0,-19-27 0,-1 2 0,-2 0 0,-2 2 0,-1 1 0,26 57 0,-32-55 0,1-1 0,2-1 0,39 57 0,-46-74-273,-2 0 0,-1 1 0,0 0 0,10 38 0,-12-34-6553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0:06.861"/>
    </inkml:context>
    <inkml:brush xml:id="br0">
      <inkml:brushProperty name="width" value="0.05" units="cm"/>
      <inkml:brushProperty name="height" value="0.05" units="cm"/>
      <inkml:brushProperty name="color" value="#E71224"/>
    </inkml:brush>
  </inkml:definitions>
  <inkml:trace contextRef="#ctx0" brushRef="#br0">181 244 24575,'-39'-2'0,"-36"1"0,70 1 0,1 0 0,0 0 0,-1 1 0,1 0 0,0 0 0,0 0 0,0 0 0,0 1 0,0-1 0,0 1 0,0 0 0,-6 5 0,9-6 0,0-1 0,1 1 0,-1 0 0,1 0 0,-1 0 0,1-1 0,0 1 0,-1 0 0,1 0 0,0 0 0,-1 0 0,1 0 0,0 0 0,0 0 0,0 0 0,0 0 0,0 0 0,0-1 0,0 1 0,0 0 0,0 0 0,0 0 0,1 0 0,-1 0 0,0 0 0,1 0 0,-1 0 0,1-1 0,-1 1 0,1 0 0,-1 0 0,1 0 0,-1-1 0,1 1 0,0 0 0,-1-1 0,1 1 0,0 0 0,0-1 0,-1 1 0,1-1 0,0 0 0,0 1 0,0-1 0,0 1 0,1-1 0,3 3 0,0 0 0,0-1 0,0 1 0,1-1 0,-1 0 0,9 1 0,-11-3 0,1 1 0,-1-1 0,1-1 0,-1 1 0,1 0 0,-1-1 0,0 0 0,1 0 0,-1 0 0,0 0 0,0-1 0,0 1 0,1-1 0,-1 1 0,-1-1 0,1 0 0,0-1 0,0 1 0,-1 0 0,1-1 0,-1 1 0,0-1 0,0 0 0,0 0 0,0 1 0,0-1 0,-1-1 0,1 1 0,-1 0 0,0 0 0,0-1 0,0 1 0,0 0 0,-1-1 0,0 1 0,1-7 0,0 5 0,-1 0 0,0 0 0,0 0 0,0 1 0,0-1 0,-1 0 0,1 0 0,-1 0 0,-1 0 0,1 0 0,-1 1 0,0-1 0,0 1 0,0-1 0,0 1 0,-1 0 0,0 0 0,1 0 0,-2 0 0,1 0 0,0 1 0,-1-1 0,0 1 0,1 0 0,-2 0 0,-4-3 0,-17-2 0,26 8 0,0 0 0,0 0 0,-1 0 0,1 0 0,0 0 0,0 0 0,0 0 0,0 0 0,-1 0 0,1 0 0,0 0 0,0 0 0,0 0 0,0 0 0,-1 0 0,1 0 0,0 0 0,0 0 0,0 0 0,0 0 0,0 0 0,-1 1 0,1-1 0,0 0 0,0 0 0,0 0 0,0 0 0,0 0 0,0 0 0,-1 1 0,1-1 0,0 0 0,0 0 0,0 0 0,0 0 0,0 0 0,0 1 0,0-1 0,0 0 0,0 0 0,0 0 0,0 0 0,0 1 0,0-1 0,0 0 0,0 0 0,0 0 0,0 0 0,0 1 0,0-1 0,0 0 0,0 0 0,0 0 0,0 0 0,1 1 0,25 34 0,-6-12 0,1 8 0,-15-23 0,-1 1 0,1-1 0,1 0 0,-1-1 0,14 12 0,-20-18 0,1-1 0,-1 0 0,0 1 0,1-1 0,-1 1 0,1-1 0,-1 0 0,0 1 0,1-1 0,-1 0 0,1 0 0,-1 1 0,1-1 0,-1 0 0,1 0 0,0 0 0,-1 0 0,1 0 0,-1 0 0,1 0 0,-1 0 0,1 0 0,-1 0 0,1 0 0,-1 0 0,1 0 0,0 0 0,-1 0 0,1 0 0,-1-1 0,1 1 0,0-1 0,3-17 0,-11-25 0,5 40 0,0 0 0,1-1 0,-1 1 0,-1 1 0,1-1 0,0 0 0,-1 0 0,1 1 0,-1 0 0,0-1 0,0 1 0,-4-2 0,7 4 0,-1-1 0,1 1 0,-1 0 0,1 0 0,-1-1 0,1 1 0,0 0 0,-1 0 0,1 0 0,-1 0 0,0 0 0,1 0 0,-1 0 0,1 0 0,-1 0 0,1 0 0,-1 0 0,1 0 0,-1 0 0,1 0 0,-1 0 0,1 1 0,-1-1 0,1 0 0,0 0 0,-1 1 0,1-1 0,-1 0 0,1 0 0,-1 2 0,0-1 0,0 1 0,1 0 0,-1-1 0,1 1 0,0 0 0,-1-1 0,1 1 0,0 0 0,0 0 0,0 0 0,0-1 0,0 1 0,1 0 0,0 3 0,1 5 0,2 0 0,-1 1 0,1-1 0,1-1 0,0 1 0,0-1 0,1 0 0,0 0 0,1 0 0,12 12 0,-19-20 0,1-1 0,-1 1 0,0-1 0,1 1 0,-1-1 0,0 0 0,1 1 0,-1-1 0,1 0 0,-1 1 0,1-1 0,-1 0 0,1 0 0,-1 1 0,1-1 0,-1 0 0,1 0 0,-1 0 0,1 0 0,-1 0 0,1 0 0,-1 0 0,1 0 0,-1 0 0,1 0 0,-1 0 0,1 0 0,0 0 0,-1 0 0,1 0 0,-1-1 0,1 1 0,0 0 0,7-19 0,-4-27 0,-5 38 0,1 1 0,-2-1 0,1 0 0,-1 1 0,0-1 0,0 1 0,-1 0 0,0-1 0,-1 1 0,1 0 0,-1 1 0,-9-12 0,10 14 0,0 1 0,0-1 0,0 1 0,-1 0 0,1 0 0,-1 1 0,0-1 0,1 1 0,-1 0 0,0 0 0,-1 0 0,1 0 0,0 1 0,0-1 0,-1 1 0,1 0 0,-1 1 0,1-1 0,-1 1 0,1 0 0,-1 0 0,1 0 0,-6 1 0,8 0 0,-1-1 0,1 1 0,-1 0 0,1 0 0,-1 0 0,1 0 0,0 1 0,0-1 0,-1 1 0,1-1 0,0 1 0,0 0 0,1-1 0,-1 1 0,0 0 0,0 0 0,-2 5 0,1-2 0,1 1 0,0-1 0,-1 1 0,2 0 0,-1-1 0,1 1 0,-2 10 0,2-4 0,1 0 0,0 0 0,1 0 0,0 0 0,0 0 0,2 0 0,4 17 0,-7-27 0,1-1 0,-1 1 0,1-1 0,0 1 0,-1 0 0,1-1 0,0 0 0,0 1 0,0-1 0,0 1 0,0-1 0,0 0 0,0 0 0,1 1 0,-1-1 0,0 0 0,1 0 0,2 1 0,-3-2 0,0 0 0,0 0 0,0 0 0,0 0 0,1 0 0,-1 0 0,0 0 0,0 0 0,0-1 0,0 1 0,0 0 0,0-1 0,0 1 0,0-1 0,0 1 0,0-1 0,0 0 0,0 1 0,0-1 0,0 0 0,0-1 0,7-6 0,0-1 0,-1-1 0,0 1 0,7-16 0,-5 10 0,5-6 0,-5 7 0,1 0 0,-2 0 0,0-1 0,-1 0 0,0 0 0,-1-1 0,8-31 0,-14 44 0,0 0 0,-1 0 0,1-1 0,-1 1 0,1 0 0,-1 0 0,0 0 0,0 0 0,0 0 0,0 0 0,-1 0 0,0 0 0,1 1 0,-1-1 0,0 1 0,0-1 0,0 1 0,0-1 0,-1 1 0,1 0 0,-1 0 0,1 0 0,-1 1 0,0-1 0,1 0 0,-1 1 0,-4-2 0,4 2 0,1 1 0,0-1 0,0 0 0,-1 1 0,1-1 0,0 1 0,-1 0 0,1-1 0,0 1 0,-1 0 0,1 1 0,0-1 0,-1 0 0,1 1 0,0-1 0,0 1 0,-1 0 0,1 0 0,0 0 0,0 0 0,0 0 0,0 0 0,0 0 0,0 1 0,0-1 0,0 1 0,1 0 0,-1-1 0,1 1 0,-1 0 0,1 0 0,-1 0 0,1 0 0,0 0 0,0 0 0,-1 4 0,-2 6 0,1 0 0,0 1 0,1-1 0,0 1 0,1-1 0,1 1 0,0-1 0,1 1 0,0-1 0,0 1 0,2-1 0,-1 0 0,2 1 0,5 14 0,-3-12 0,1-1 0,0 0 0,1 0 0,0 0 0,1-1 0,1 0 0,0-1 0,0 0 0,2-1 0,20 18 0,-31-28 0,0 0 0,0 0 0,-1-1 0,1 1 0,0 0 0,0 0 0,0-1 0,0 1 0,0 0 0,0-1 0,0 1 0,0-1 0,0 1 0,0-1 0,0 0 0,0 0 0,1 1 0,-1-1 0,0 0 0,0 0 0,0 0 0,0 0 0,1 0 0,-1 0 0,0 0 0,0-1 0,2 1 0,-3-2 0,1 1 0,-1 0 0,1-1 0,-1 1 0,1-1 0,-1 1 0,0 0 0,0-1 0,1 1 0,-1-1 0,0 1 0,0-1 0,-1 1 0,1-1 0,0 1 0,0-1 0,-1-1 0,-23-69 0,23 71 0,-7-19 0,-2 0 0,-12-20 0,20 36 0,0 0 0,0 1 0,-1-1 0,1 1 0,-1 0 0,0 0 0,0 0 0,0 0 0,0 1 0,0-1 0,-1 1 0,1-1 0,-1 1 0,1 0 0,-1 1 0,0-1 0,0 1 0,0-1 0,-4 0 0,5 3 0,0-1 0,1 1 0,-1 0 0,0-1 0,1 1 0,0 0 0,-1 1 0,1-1 0,-1 0 0,1 1 0,0-1 0,0 1 0,0 0 0,0 0 0,0 0 0,0 0 0,0 0 0,1 0 0,-1 0 0,1 0 0,0 1 0,-1-1 0,0 4 0,-4 5 0,1 1 0,1 0 0,-5 19 0,6-20 0,1 0 0,0 0 0,1 1 0,1-1 0,-1 0 0,3 14 0,-2-20 0,1 1 0,0-1 0,0 1 0,1-1 0,0 1 0,0-1 0,0 0 0,1 0 0,-1 0 0,1 0 0,0-1 0,1 1 0,-1-1 0,6 6 0,-7-9 0,-1 0 0,0-1 0,0 1 0,1-1 0,-1 1 0,0-1 0,1 1 0,-1-1 0,0 0 0,1 0 0,-1 0 0,0 1 0,1-1 0,-1-1 0,1 1 0,-1 0 0,0 0 0,1 0 0,-1-1 0,0 1 0,1-1 0,-1 1 0,0-1 0,1 1 0,-1-1 0,0 0 0,0 0 0,0 0 0,0 1 0,0-1 0,0 0 0,0 0 0,0-1 0,0 1 0,1-1 0,35-47 0,-33 43 0,5-9 0,0-1 0,-1 0 0,-1-1 0,0 1 0,-1-1 0,-1-1 0,-1 1 0,-1-1 0,0 0 0,-1 0 0,-1 0 0,-1-26 0,0 84 0,-1-27 0,0 1 0,1 0 0,1 0 0,0-1 0,1 1 0,0-1 0,1 1 0,1-1 0,7 18 0,-17-35 0,-57-36 0,58 38 0,0-1 0,0 1 0,0-1 0,0 2 0,-1-1 0,1 0 0,0 1 0,-1 0 0,1 0 0,-1 1 0,1 0 0,-1 0 0,1 0 0,-7 1 0,11-1 0,0 1 0,0-1 0,0 1 0,0 0 0,1-1 0,-1 1 0,0 0 0,0-1 0,0 1 0,0 0 0,1 0 0,-1 0 0,0-1 0,1 1 0,-1 0 0,1 0 0,-1 0 0,1 0 0,-1 0 0,1 0 0,0 1 0,-1-1 0,1 0 0,0 0 0,0 0 0,0 0 0,0 0 0,0 0 0,0 0 0,0 0 0,0 1 0,1-1 0,-1 0 0,0 0 0,1 0 0,-1 0 0,0 0 0,1 0 0,-1 0 0,2 1 0,-1 0 0,0 0 0,0 1 0,0-1 0,0 0 0,0 0 0,1 0 0,-1 0 0,1 0 0,0 0 0,-1-1 0,1 1 0,0 0 0,0-1 0,0 1 0,0-1 0,0 0 0,4 2 0,-6-3 0,1 0 0,-1 0 0,1 0 0,-1-1 0,1 1 0,-1 0 0,1 0 0,-1 0 0,1 0 0,-1-1 0,0 1 0,1 0 0,-1-1 0,1 1 0,-1 0 0,0-1 0,1 1 0,-1 0 0,0-1 0,0 1 0,1 0 0,-1-1 0,0 1 0,0-1 0,1 1 0,-1-1 0,0 1 0,0 0 0,0-1 0,0 1 0,0-1 0,0 1 0,0-1 0,0 1 0,0-1 0,0 1 0,0-1 0,0 1 0,0-1 0,0 1 0,0-1 0,0 1 0,0-1 0,-1 1 0,1 0 0,-1-2 0,-7-23 0,-27-9 0,13 24 0,21 10 0,1 0 0,-1 0 0,1 1 0,-1-1 0,1 0 0,-1 0 0,1 0 0,-1 1 0,1-1 0,-1 0 0,1 0 0,-1 1 0,1-1 0,-1 0 0,1 1 0,0-1 0,-1 0 0,1 1 0,0-1 0,-1 1 0,1-1 0,0 1 0,-1-1 0,1 1 0,0-1 0,0 1 0,0-1 0,0 1 0,-1-1 0,1 1 0,0-1 0,0 1 0,0-1 0,0 1 0,0 0 0,0 0 0,1 1 0,0 0 0,-1 0 0,1 0 0,0 0 0,0 0 0,0 0 0,0 0 0,1 0 0,-1 0 0,0-1 0,1 1 0,-1 0 0,1-1 0,0 1 0,-1-1 0,1 0 0,0 1 0,0-1 0,0 0 0,0 0 0,0 0 0,0-1 0,0 1 0,0 0 0,1-1 0,-1 1 0,0-1 0,3 0 0,-3-1-1365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2T03:11:17.617"/>
    </inkml:context>
    <inkml:brush xml:id="br0">
      <inkml:brushProperty name="width" value="0.05" units="cm"/>
      <inkml:brushProperty name="height" value="0.05" units="cm"/>
      <inkml:brushProperty name="color" value="#E71224"/>
    </inkml:brush>
  </inkml:definitions>
  <inkml:trace contextRef="#ctx0" brushRef="#br0">1 56 24575,'26'1'0,"0"0"0,-1 2 0,44 9 0,-32-5 0,1-2 0,1-2 0,-1-2 0,76-6 0,-31-8 0,-55 7 0,52-3 0,-60 7 0,0-1 0,25-5 0,34-5 0,11-1 0,-67 9 0,1 0 0,29 0 0,357 6 0,-390 0 0,0 1 0,38 9 0,-36-6 0,0-1 0,27 1 0,-29-4 0,12-1 0,1 2 0,57 11 0,-68-8 0,20 6 0,1-3 0,-1-1 0,59 2 0,-69-9-1365,-5-1-5461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0:11.156"/>
    </inkml:context>
    <inkml:brush xml:id="br0">
      <inkml:brushProperty name="width" value="0.05" units="cm"/>
      <inkml:brushProperty name="height" value="0.05" units="cm"/>
      <inkml:brushProperty name="color" value="#E71224"/>
    </inkml:brush>
  </inkml:definitions>
  <inkml:trace contextRef="#ctx0" brushRef="#br0">81 249 24575,'6'1'0,"0"0"0,-1 0 0,1 1 0,0 0 0,-1 0 0,1 1 0,-1-1 0,0 1 0,1 0 0,-1 1 0,-1-1 0,1 1 0,6 6 0,-5-4 0,1 0 0,0-1 0,1 0 0,13 7 0,-20-12 0,0-1 0,-1 1 0,1 0 0,0 0 0,-1 0 0,1-1 0,-1 1 0,1 0 0,-1-1 0,1 1 0,-1 0 0,1-1 0,-1 1 0,1-1 0,-1 1 0,1 0 0,-1-1 0,1 0 0,-1 1 0,0-1 0,1 1 0,-1-1 0,0 1 0,0-1 0,1 0 0,-1 1 0,0-1 0,0 1 0,0-1 0,0 0 0,0 1 0,0-1 0,0 0 0,0 1 0,0-1 0,0 0 0,0 1 0,0-1 0,-1 0 0,1-36 0,0 33 0,-1-5 0,1 0 0,-2 0 0,1 0 0,-1 1 0,-1-1 0,1 1 0,-1 0 0,-9-16 0,11 22 0,0-1 0,-1 1 0,1 0 0,-1 0 0,0-1 0,1 1 0,-1 0 0,0 1 0,-1-1 0,1 0 0,0 1 0,0-1 0,-1 1 0,1 0 0,-1-1 0,1 1 0,-1 0 0,1 1 0,-1-1 0,0 0 0,1 1 0,-1-1 0,0 1 0,1 0 0,-1 0 0,0 0 0,0 0 0,1 1 0,-1-1 0,0 1 0,1 0 0,-1-1 0,-2 2 0,2 0 0,1 0 0,-1-1 0,0 1 0,1 0 0,0 0 0,0 0 0,-1 1 0,1-1 0,0 1 0,1-1 0,-1 1 0,0-1 0,1 1 0,0 0 0,-1 0 0,1 0 0,0 0 0,0 0 0,1 0 0,-1 0 0,0 6 0,1-7 0,-1 1 0,1-1 0,0 1 0,0-1 0,0 1 0,0-1 0,0 1 0,0-1 0,1 1 0,-1-1 0,1 1 0,0-1 0,0 0 0,0 1 0,0-1 0,0 0 0,0 0 0,1 1 0,-1-1 0,1 0 0,-1 0 0,1-1 0,0 1 0,0 0 0,-1-1 0,5 3 0,-20 43 0,13-44 0,-1 1 0,2-1 0,-1 1 0,0 0 0,1-1 0,0 1 0,0 0 0,0-1 0,0 1 0,0 0 0,1-1 0,0 1 0,-1-1 0,1 1 0,3 4 0,4-35 0,-3-24 0,-3-1 0,-6-74 0,4 125 0,-1 1 0,1 0 0,0 0 0,0 0 0,0 0 0,0 0 0,0-1 0,0 1 0,0 0 0,0 0 0,0 0 0,0 0 0,0-1 0,0 1 0,0 0 0,1 0 0,-1 0 0,0 0 0,0-1 0,0 1 0,0 0 0,0 0 0,0 0 0,0 0 0,0 0 0,0 0 0,1-1 0,-1 1 0,0 0 0,0 0 0,0 0 0,0 0 0,0 0 0,0 0 0,1 0 0,-1 0 0,0 0 0,0 0 0,0 0 0,0 0 0,1 0 0,-1 0 0,0-1 0,0 1 0,0 0 0,0 1 0,1-1 0,-1 0 0,0 0 0,0 0 0,0 0 0,0 0 0,0 0 0,1 0 0,12 8 0,10 14 0,14 21 0,-16-15 0,2-2 0,1 0 0,0-2 0,36 27 0,-59-50 0,1 0 0,-1 0 0,0 0 0,0 0 0,1 0 0,-1 0 0,1 0 0,-1-1 0,1 1 0,-1-1 0,1 1 0,-1-1 0,1 0 0,0 1 0,-1-1 0,1 0 0,-1 0 0,3 0 0,-3-1 0,0 1 0,-1-1 0,1 1 0,-1-1 0,1 1 0,-1-1 0,1 0 0,-1 1 0,0-1 0,1 0 0,-1 1 0,0-1 0,1 0 0,-1 1 0,0-1 0,0 0 0,0 0 0,0 1 0,1-1 0,-1 0 0,0 0 0,0 1 0,-1-1 0,1 0 0,0 0 0,0 0 0,-1-5 0,0 0 0,-1 0 0,0 0 0,0 0 0,0 1 0,0-1 0,-1 1 0,-4-7 0,0 3 0,0 1 0,0 0 0,0 0 0,-1 1 0,0-1 0,-13-7 0,17 12 0,0 1 0,0 0 0,0 0 0,0 0 0,-1 0 0,1 1 0,-1 0 0,1 0 0,-1 0 0,1 0 0,-1 1 0,1 0 0,-1 0 0,0 0 0,1 0 0,-1 1 0,-6 1 0,10-2 0,0 0 0,1 1 0,-1-1 0,0 0 0,0 1 0,1-1 0,-1 0 0,0 1 0,1-1 0,-1 1 0,0 0 0,1-1 0,-1 1 0,1-1 0,-1 1 0,1 0 0,-1-1 0,1 1 0,-1 0 0,1 0 0,0-1 0,-1 1 0,1 0 0,0 0 0,0 0 0,0-1 0,-1 1 0,1 0 0,0 0 0,0 0 0,0 0 0,0-1 0,1 1 0,-1 0 0,0 0 0,0 0 0,0 0 0,1-1 0,-1 1 0,0 0 0,1 0 0,-1-1 0,1 1 0,-1 0 0,1 0 0,25 35 0,-16-25 0,1-1 0,0 1 0,1-2 0,0 0 0,0 0 0,1-1 0,1 0 0,19 8 0,-32-16 0,-1 0 0,0 0 0,1 1 0,-1-1 0,1 0 0,-1 0 0,1 1 0,-1-1 0,1 0 0,-1 0 0,1 0 0,-1 0 0,1 0 0,-1 0 0,1 0 0,-1 0 0,1 0 0,-1 0 0,1 0 0,-1 0 0,1 0 0,-1 0 0,1-1 0,-1 1 0,1 0 0,-1 0 0,0 0 0,1-1 0,-1 1 0,1 0 0,-1-1 0,1 1 0,-5-16 0,-18-17 0,11 20 0,0 0 0,-1 1 0,0 0 0,-1 1 0,-25-17 0,32 24 0,-1 1 0,1-1 0,-1 1 0,0 0 0,0 1 0,0 0 0,0 0 0,-1 0 0,1 1 0,-1 0 0,1 1 0,0 0 0,-1 0 0,1 0 0,-14 3 0,20-3 0,-1 0 0,1 1 0,-1-1 0,1 1 0,0-1 0,-1 1 0,1-1 0,0 1 0,-1 0 0,1 0 0,0 0 0,0-1 0,0 1 0,0 0 0,0 0 0,0 1 0,0-1 0,0 0 0,0 0 0,0 0 0,1 1 0,-2 2 0,1-1 0,0 0 0,1 0 0,0 0 0,-1 0 0,1 0 0,0 0 0,1 0 0,-1 0 0,0 0 0,2 5 0,3 6 0,0 0 0,0 0 0,13 20 0,-17-32 0,6 12 0,1 0 0,1 0 0,0-1 0,1-1 0,0 0 0,16 15 0,-26-27 0,1 1 0,0 0 0,0 0 0,-1 0 0,1-1 0,0 1 0,0-1 0,0 1 0,0 0 0,0-1 0,-1 0 0,1 1 0,0-1 0,0 1 0,0-1 0,0 0 0,1 0 0,-1 0 0,0 0 0,0 1 0,0-1 0,0-1 0,0 1 0,0 0 0,0 0 0,0 0 0,0 0 0,0-1 0,0 1 0,0-1 0,0 1 0,0 0 0,0-1 0,0 0 0,-1 1 0,1-1 0,0 1 0,0-1 0,0 0 0,-1 0 0,1 1 0,0-1 0,-1 0 0,1 0 0,-1 0 0,1 0 0,-1 0 0,1 0 0,-1 0 0,0 0 0,1 0 0,-1-1 0,3-8 0,-1 1 0,0-1 0,0 0 0,0-12 0,-2 22 0,4-51 0,-2 0 0,-2 0 0,-12-83 0,12 128 0,-1 1 0,-1 0 0,1 0 0,-1 0 0,1 0 0,-1 0 0,-1 1 0,1-1 0,-1 0 0,0 1 0,-4-6 0,5 9 0,1 0 0,-1 0 0,0 0 0,1 0 0,-1 0 0,0 0 0,1 0 0,-1 1 0,0-1 0,0 1 0,0-1 0,0 1 0,0 0 0,1 0 0,-1 0 0,0 0 0,0 0 0,0 0 0,0 0 0,0 1 0,0-1 0,0 0 0,1 1 0,-1 0 0,0 0 0,0-1 0,1 1 0,-1 0 0,0 0 0,1 0 0,-1 1 0,1-1 0,0 0 0,-2 2 0,-7 6 0,1 0 0,1 0 0,-1 1 0,2 0 0,-1 1 0,1-1 0,1 2 0,0-1 0,1 0 0,0 1 0,0 0 0,1 1 0,1-1 0,0 0 0,1 1 0,-1 17 0,2-18 0,0 0 0,1 0 0,0 0 0,1 0 0,0 0 0,1 0 0,0 0 0,1 0 0,0-1 0,1 1 0,1-1 0,-1 0 0,2 0 0,0-1 0,0 1 0,1-1 0,12 15 0,-17-24 0,-1 1 0,1-1 0,-1 1 0,1-1 0,-1 0 0,1 0 0,-1 0 0,1 0 0,0 0 0,0 0 0,-1-1 0,1 1 0,0-1 0,0 1 0,2 0 0,-3-1 0,0 0 0,0-1 0,0 1 0,0 0 0,0 0 0,0 0 0,0-1 0,0 1 0,0 0 0,0-1 0,0 1 0,0-1 0,-1 1 0,1-1 0,0 0 0,0 1 0,-1-1 0,1 0 0,0 0 0,-1 1 0,2-2 0,-1-1 0,1 0 0,-1 0 0,0 0 0,0 1 0,0-1 0,0-1 0,-1 1 0,1 0 0,-1 0 0,0 0 0,0 0 0,0 0 0,0 0 0,0 0 0,-1 0 0,1 0 0,-2-4 0,-4-8 0,0 1 0,-1 0 0,0 0 0,-1 1 0,-1 0 0,-12-15 0,-60-61 0,53 60 0,243 299 0,-210-265 0,0 1 0,0-1 0,0 0 0,1 0 0,0-1 0,0 1 0,0-1 0,11 5 0,-16-9 0,0 0 0,1 1 0,-1-1 0,0 1 0,0-1 0,1 0 0,-1 0 0,0 0 0,1 0 0,-1 0 0,0 0 0,1 0 0,-1 0 0,0-1 0,0 1 0,1 0 0,-1-1 0,0 1 0,0-1 0,2-1 0,-1 1 0,0-1 0,-1 0 0,1 0 0,-1 0 0,1 0 0,-1 0 0,0 0 0,0 0 0,0 0 0,0 0 0,0-1 0,-1 1 0,1 0 0,-1-1 0,1-3 0,0-9 0,0 0 0,-1 0 0,0 0 0,-1 0 0,-1 0 0,-1 0 0,0 0 0,-1 0 0,0 1 0,-1 0 0,-1 0 0,0 0 0,-1 1 0,-14-22 0,54 87 0,-27-46 0,0-1 0,0 1 0,1-1 0,0 0 0,0 0 0,0-1 0,0 0 0,1 0 0,-1-1 0,16 5 0,-19-7 0,0 0 0,0-1 0,0 0 0,0 0 0,0 0 0,0 0 0,1 0 0,-1-1 0,0 0 0,0 0 0,-1 0 0,1 0 0,0 0 0,0-1 0,0 0 0,-1 0 0,1 0 0,-1 0 0,0-1 0,1 1 0,-1-1 0,0 0 0,-1 1 0,5-7 0,-1 2 14,0-1-1,0 0 0,-1 0 0,0-1 1,-1 0-1,0 0 0,0 0 1,5-19-1,-8 24-75,-1 0 0,1 0 0,0 0 0,-1 0 1,0-1-1,0 1 0,-1 0 0,1 0 0,-1 0 0,1 0 0,-1 0 0,-1 0 1,1 0-1,-1 0 0,1 0 0,-1 0 0,0 0 0,0 1 0,-1-1 0,1 1 1,-1 0-1,0 0 0,-3-4 0,-10-5-6764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07.021"/>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07.430"/>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07.839"/>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08.218"/>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08.704"/>
    </inkml:context>
    <inkml:brush xml:id="br0">
      <inkml:brushProperty name="width" value="0.05" units="cm"/>
      <inkml:brushProperty name="height" value="0.05" units="cm"/>
      <inkml:brushProperty name="color" value="#66CC00"/>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10.560"/>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10.923"/>
    </inkml:context>
    <inkml:brush xml:id="br0">
      <inkml:brushProperty name="width" value="0.05" units="cm"/>
      <inkml:brushProperty name="height" value="0.05" units="cm"/>
      <inkml:brushProperty name="color" value="#66CC00"/>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11.363"/>
    </inkml:context>
    <inkml:brush xml:id="br0">
      <inkml:brushProperty name="width" value="0.05" units="cm"/>
      <inkml:brushProperty name="height" value="0.05" units="cm"/>
      <inkml:brushProperty name="color" value="#66CC00"/>
    </inkml:brush>
  </inkml:definitions>
  <inkml:trace contextRef="#ctx0" brushRef="#br0">0 1 24575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11.820"/>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2T03:11:05.884"/>
    </inkml:context>
    <inkml:brush xml:id="br0">
      <inkml:brushProperty name="width" value="0.05" units="cm"/>
      <inkml:brushProperty name="height" value="0.05" units="cm"/>
      <inkml:brushProperty name="color" value="#E71224"/>
    </inkml:brush>
  </inkml:definitions>
  <inkml:trace contextRef="#ctx0" brushRef="#br0">1 745 24575,'733'16'0,"175"-3"0,-575-15 0,-104 18 0,-101-4 0,-4-2 0,210 8 0,-202-17 0,-35 2 0,0-5 0,187-27 0,-198 15 0,96-3 0,-177 17 0,17-3 0,-1 0 0,-1-1 0,1-1 0,-1-1 0,1-1 0,-2 0 0,1-2 0,-1 0 0,0-2 0,23-16 0,44-25 0,-72 46 0,1-2 0,-2 0 0,1 0 0,-1-1 0,-1-1 0,1 0 0,-2 0 0,1-2 0,-2 1 0,1-1 0,9-17 0,13-26 0,-2-3 0,-3 0 0,-3-2 0,-2 0 0,16-70 0,-23 77-1365,-10 33-5461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12.260"/>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29.376"/>
    </inkml:context>
    <inkml:brush xml:id="br0">
      <inkml:brushProperty name="width" value="0.05" units="cm"/>
      <inkml:brushProperty name="height" value="0.05" units="cm"/>
    </inkml:brush>
  </inkml:definitions>
  <inkml:trace contextRef="#ctx0" brushRef="#br0">0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29.801"/>
    </inkml:context>
    <inkml:brush xml:id="br0">
      <inkml:brushProperty name="width" value="0.05" units="cm"/>
      <inkml:brushProperty name="height" value="0.05" units="cm"/>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0.131"/>
    </inkml:context>
    <inkml:brush xml:id="br0">
      <inkml:brushProperty name="width" value="0.05" units="cm"/>
      <inkml:brushProperty name="height" value="0.05" units="cm"/>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0.649"/>
    </inkml:context>
    <inkml:brush xml:id="br0">
      <inkml:brushProperty name="width" value="0.05" units="cm"/>
      <inkml:brushProperty name="height" value="0.05" units="cm"/>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1.042"/>
    </inkml:context>
    <inkml:brush xml:id="br0">
      <inkml:brushProperty name="width" value="0.05" units="cm"/>
      <inkml:brushProperty name="height" value="0.05" units="cm"/>
    </inkml:brush>
  </inkml:definitions>
  <inkml:trace contextRef="#ctx0" brushRef="#br0">1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1.389"/>
    </inkml:context>
    <inkml:brush xml:id="br0">
      <inkml:brushProperty name="width" value="0.05" units="cm"/>
      <inkml:brushProperty name="height" value="0.05" units="cm"/>
    </inkml:brush>
  </inkml:definitions>
  <inkml:trace contextRef="#ctx0" brushRef="#br0">1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1.750"/>
    </inkml:context>
    <inkml:brush xml:id="br0">
      <inkml:brushProperty name="width" value="0.05" units="cm"/>
      <inkml:brushProperty name="height" value="0.05" units="cm"/>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2.083"/>
    </inkml:context>
    <inkml:brush xml:id="br0">
      <inkml:brushProperty name="width" value="0.05" units="cm"/>
      <inkml:brushProperty name="height" value="0.05" units="cm"/>
    </inkml:brush>
  </inkml:definitions>
  <inkml:trace contextRef="#ctx0" brushRef="#br0">0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2.413"/>
    </inkml:context>
    <inkml:brush xml:id="br0">
      <inkml:brushProperty name="width" value="0.05" units="cm"/>
      <inkml:brushProperty name="height" value="0.05" units="cm"/>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2T03:11:08.205"/>
    </inkml:context>
    <inkml:brush xml:id="br0">
      <inkml:brushProperty name="width" value="0.05" units="cm"/>
      <inkml:brushProperty name="height" value="0.05" units="cm"/>
      <inkml:brushProperty name="color" value="#E71224"/>
    </inkml:brush>
  </inkml:definitions>
  <inkml:trace contextRef="#ctx0" brushRef="#br0">31 928 24575,'-21'-267'0,"12"159"0,9-156 0,2 110 0,-1 140 13,1 0-1,0 0 0,7-23 1,-1 2-1428,-4 15-5411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2.761"/>
    </inkml:context>
    <inkml:brush xml:id="br0">
      <inkml:brushProperty name="width" value="0.05" units="cm"/>
      <inkml:brushProperty name="height" value="0.05" units="cm"/>
    </inkml:brush>
  </inkml:definitions>
  <inkml:trace contextRef="#ctx0" brushRef="#br0">1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3.141"/>
    </inkml:context>
    <inkml:brush xml:id="br0">
      <inkml:brushProperty name="width" value="0.05" units="cm"/>
      <inkml:brushProperty name="height" value="0.05" units="cm"/>
    </inkml:brush>
  </inkml:definitions>
  <inkml:trace contextRef="#ctx0" brushRef="#br0">6 1 24575,'-5'0'0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3.487"/>
    </inkml:context>
    <inkml:brush xml:id="br0">
      <inkml:brushProperty name="width" value="0.05" units="cm"/>
      <inkml:brushProperty name="height" value="0.05" units="cm"/>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3.804"/>
    </inkml:context>
    <inkml:brush xml:id="br0">
      <inkml:brushProperty name="width" value="0.05" units="cm"/>
      <inkml:brushProperty name="height" value="0.05" units="cm"/>
    </inkml:brush>
  </inkml:definitions>
  <inkml:trace contextRef="#ctx0" brushRef="#br0">22 0 24575,'-9'0'0,"-3"0"-8191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31:34.309"/>
    </inkml:context>
    <inkml:brush xml:id="br0">
      <inkml:brushProperty name="width" value="0.05" units="cm"/>
      <inkml:brushProperty name="height" value="0.05" units="cm"/>
    </inkml:brush>
  </inkml:definitions>
  <inkml:trace contextRef="#ctx0" brushRef="#br0">1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00:28:01.293"/>
    </inkml:context>
    <inkml:brush xml:id="br0">
      <inkml:brushProperty name="width" value="0.05" units="cm"/>
      <inkml:brushProperty name="height" value="0.05" units="cm"/>
    </inkml:brush>
  </inkml:definitions>
  <inkml:trace contextRef="#ctx0" brushRef="#br0">0 166 24575,'498'0'0,"-469"-1"0,0-3 0,0 0 0,45-14 0,-41 10 0,1 0 0,34-2 0,372 6 0,-234 7 0,-174-1 0,0 1 0,0 2 0,0 2 0,54 18 0,-53-15 0,1 0 0,0-3 0,64 7 0,93-11 0,136 9 0,-277-6 0,0-3 0,1-1 0,-1-3 0,1-3 0,-1-1 0,68-17 0,70-39 0,-127 38 0,96-22 0,-78 28 0,-22 3 0,1 3 0,107-6 0,617 17 0,-332 1 0,-422 1 0,1 1 0,-1 2 0,50 13 0,-47-9 0,0-2 0,57 5 0,-58-11 0,-21-1 0,0-1 0,0 2 0,0 0 0,0 0 0,0 0 0,0 1 0,0 0 0,0 1 0,-1 0 0,9 5 0,0-1 25,-1 0 1,1-1-1,0 0 0,22 3 0,31 11-1516,-38-8-5335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2:48:29.824"/>
    </inkml:context>
    <inkml:brush xml:id="br0">
      <inkml:brushProperty name="width" value="0.05" units="cm"/>
      <inkml:brushProperty name="height" value="0.05" units="cm"/>
      <inkml:brushProperty name="color" value="#E71224"/>
    </inkml:brush>
  </inkml:definitions>
  <inkml:trace contextRef="#ctx0" brushRef="#br0">1523 97 24575,'-46'-3'0,"1"-2"0,-1-1 0,-46-14 0,40 8 0,-101-10 0,-108 16 0,-102-6 0,314 6 0,0 3 0,-1 2 0,1 2 0,-83 12 0,126-12 0,-1 1 0,1 0 0,-1 1 0,1 0 0,0 0 0,0 0 0,0 1 0,1-1 0,-1 1 0,1 1 0,0-1 0,0 1 0,1 0 0,-1 0 0,1 0 0,0 1 0,0-1 0,1 1 0,-1 0 0,-2 8 0,1 0 0,0 0 0,1 0 0,0 1 0,1 0 0,1 0 0,0 0 0,1-1 0,1 17 0,0-17 0,1 0 0,0 0 0,1 0 0,5 22 0,-5-31 0,0 0 0,1 0 0,-1 0 0,1 0 0,0-1 0,0 0 0,0 1 0,1-1 0,-1 0 0,1-1 0,0 1 0,0-1 0,1 1 0,-1-1 0,6 3 0,5 4 0,-1 1 0,0 1 0,-1 1 0,0 0 0,-1 0 0,13 20 0,24 25 0,-22-27 0,30 45 0,-41-52 0,2 0 0,1-1 0,1-1 0,28 26 0,-33-37 0,1-1 0,0 0 0,0-1 0,1-1 0,0 0 0,18 5 0,114 25 0,5 3 0,-102-22 0,-11-2 0,1-2 0,1-2 0,1-2 0,-1-1 0,50 3 0,-49-10 0,1-2 0,0-1 0,-1-3 0,1-2 0,53-12 0,-93 16 0,0-1 0,0 1 0,-1-1 0,1 0 0,0 0 0,-1 0 0,0-1 0,1 0 0,-1 1 0,0-2 0,0 1 0,-1 0 0,1-1 0,-1 1 0,0-1 0,0 0 0,0-1 0,0 1 0,0 0 0,-1-1 0,0 1 0,2-8 0,0-4 0,-1 0 0,-1 0 0,-1-1 0,-1 1 0,-1-26 0,0 20 0,0-83 0,1 45 0,-13-114 0,10 155 0,-1 0 0,-1 0 0,-1 0 0,0 0 0,-2 1 0,0 1 0,-1-1 0,0 1 0,-24-30 0,0 2 0,22 29 0,0 1 0,-1 1 0,-16-16 0,23 25 0,0 1 0,0 0 0,-1 1 0,0-1 0,0 1 0,0 0 0,0 0 0,0 1 0,0 0 0,-1 0 0,1 0 0,-12-1 0,-61-1 0,-101 6 0,56 1 0,107-1 0,0 0 0,1 1 0,-1 1 0,1 1 0,0 0 0,0 1 0,-22 12 0,-3 0 0,17-6-1365,3 2-5461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4:47:41.718"/>
    </inkml:context>
    <inkml:brush xml:id="br0">
      <inkml:brushProperty name="width" value="0.05" units="cm"/>
      <inkml:brushProperty name="height" value="0.05" units="cm"/>
      <inkml:brushProperty name="color" value="#E71224"/>
    </inkml:brush>
  </inkml:definitions>
  <inkml:trace contextRef="#ctx0" brushRef="#br0">776 455 24575,'-4'2'0,"0"0"0,1 0 0,-1 1 0,1-1 0,0 0 0,0 1 0,-5 6 0,-4 2 0,-95 65 0,-168 131 0,228-168 0,-107 99 0,138-121 0,2 0 0,0 1 0,0 1 0,2 0 0,0 0 0,2 1 0,-10 24 0,11-14 0,1 1 0,1 0 0,2 0 0,1 1 0,2 0 0,1-1 0,3 34 0,-2-54 0,0 73 0,4-1 0,4 0 0,3 0 0,29 106 0,10-61 0,-44-110 0,1-1 0,1 0 0,0 0 0,19 26 0,-17-28 0,0 1 0,-2 0 0,1 1 0,-2-1 0,6 20 0,-9-19 0,2 0 0,0-1 0,0 1 0,2-1 0,0-1 0,1 1 0,0-1 0,2-1 0,13 17 0,4 5 0,29 52 0,-33-50 0,51 106 0,-46-83 0,-22-44 0,0-1 0,1 1 0,14 18 0,18 20 0,46 50 0,-69-88 0,0 0 0,1-1 0,1-1 0,1-1 0,0 0 0,30 14 0,-6-2 0,-35-20 0,0-1 0,1 1 0,0-1 0,0-1 0,0 0 0,18 5 0,34 0 0,2-3 0,119-3 0,36 2 0,-106 16 0,-79-13 0,59 6 0,263-10 0,-186-7 0,-152 2 0,0 0 0,0-2 0,0 0 0,0-1 0,25-9 0,86-41 0,-111 46 0,79-43 0,20-8 0,-89 48 0,-1-2 0,-1 0 0,1-2 0,-2-1 0,0-1 0,-1-1 0,-1-1 0,-1-1 0,-1-2 0,20-23 0,-30 26 0,-1 0 0,-1-1 0,0 0 0,-1-1 0,-2 1 0,9-43 0,4-9 0,-19 71 0,35-111 0,40-225 0,-57 216 0,-5 39 0,5-133 0,-20-1072 0,2 1276 0,-1 0 0,0 0 0,-1 0 0,-1 0 0,0 1 0,0-1 0,-1 1 0,0 0 0,0 0 0,-1 0 0,-1 0 0,0 1 0,0 0 0,-1 0 0,0 0 0,0 1 0,-16-13 0,-5-2 0,-1 2 0,-1 1 0,-1 2 0,-38-18 0,-22-8 0,-101-34 0,141 61 0,-1 2 0,0 3 0,-93-10 0,-419 0 0,543 22 0,-48 0 0,-77 10 0,124-7 0,0 1 0,0 1 0,0 2 0,0 0 0,1 1 0,0 0 0,-28 18 0,-51 37 0,-124 69 0,154-96 0,2 3 0,1 3 0,-102 84 0,94-62-61,-116 111-1243,177-160-5522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5T04:48:16.973"/>
    </inkml:context>
    <inkml:brush xml:id="br0">
      <inkml:brushProperty name="width" value="0.05" units="cm"/>
      <inkml:brushProperty name="height" value="0.05" units="cm"/>
      <inkml:brushProperty name="color" value="#004F8B"/>
    </inkml:brush>
  </inkml:definitions>
  <inkml:trace contextRef="#ctx0" brushRef="#br0">1950 159 24575,'-1603'0'0,"1583"2"0,0 1 0,0 1 0,1 1 0,-1 1 0,1 0 0,0 1 0,-26 16 0,38-20 0,0 1 0,0 1 0,1 0 0,0 0 0,0 0 0,0 0 0,0 1 0,1 0 0,0 0 0,0 1 0,1-1 0,0 1 0,0 0 0,-5 13 0,-1 8 0,1 1 0,-9 50 0,-4 15 0,17-80 0,1 1 0,1 0 0,0-1 0,1 1 0,0 30 0,2-37 0,1 1 0,0 0 0,1-1 0,0 1 0,0-1 0,1 0 0,0 1 0,0-1 0,1-1 0,0 1 0,8 12 0,-3-9 0,11 20 0,2-2 0,1 0 0,1-1 0,1-2 0,37 30 0,-50-48 0,1-1 0,28 12 0,-29-15 0,-1 1 0,1 1 0,-1 0 0,0 1 0,10 7 0,14 14 0,2-2 0,1-1 0,1-2 0,0-2 0,2-2 0,1-1 0,0-2 0,1-2 0,54 10 0,4-1 0,-46-9 0,0-3 0,1-2 0,62 2 0,175 11 0,-185-20 0,-32 1 0,0-4 0,137-18 0,-39-23 0,-42 8 0,-99 27 0,0-2 0,-1-1 0,0-2 0,37-19 0,-65 28 0,0 1 0,-1-1 0,1 0 0,-1 0 0,0-1 0,0 1 0,0-1 0,0 0 0,-1 1 0,1-1 0,-1 0 0,0 0 0,0-1 0,-1 1 0,1 0 0,-1-1 0,0 1 0,0-1 0,0 1 0,-1-7 0,2-13 0,-2-1 0,-4-41 0,0 17 0,4 15 0,1 4 0,-1 1 0,-2 0 0,-1 0 0,-1 0 0,-1 0 0,-2 0 0,-19-51 0,4 25 0,16 37 0,-1 0 0,-1 1 0,-1 0 0,0 1 0,-13-18 0,-21-24 0,-50-92 0,86 139 0,0 1 0,0 0 0,-1 0 0,0 1 0,-1 0 0,0 0 0,-1 1 0,-16-12 0,-8-1 0,-49-22 0,9 5 0,56 29 0,-1 1 0,0 0 0,-1 2 0,0 0 0,0 2 0,0 0 0,-1 1 0,-40-1 0,53 5 7,1-1 0,-1 2-1,0-1 1,1 1 0,0 0-1,-1 0 1,1 1-1,0 0 1,0 0 0,0 1-1,1 0 1,-1 0 0,1 1-1,0-1 1,0 1 0,1 1-1,-10 10 1,-1 5-378,1 0-1,0 1 1,-18 39 0,22-41-6455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04:15:57.422"/>
    </inkml:context>
    <inkml:brush xml:id="br0">
      <inkml:brushProperty name="width" value="0.05" units="cm"/>
      <inkml:brushProperty name="height" value="0.05" units="cm"/>
      <inkml:brushProperty name="color" value="#004F8B"/>
    </inkml:brush>
  </inkml:definitions>
  <inkml:trace contextRef="#ctx0" brushRef="#br0">1820 1 24575,'-44'0'0,"-113"4"0,135-1 0,1 0 0,-1 2 0,1 0 0,0 2 0,-27 11 0,-108 59 0,3 7 0,-195 143 0,290-185 0,2 2 0,1 3 0,-77 86 0,108-104 0,1 0 0,2 2 0,1 0 0,1 1 0,2 2 0,1-1 0,2 2 0,-19 66 0,-235 1299 0,243-1220 0,0 200 0,26 183 0,2-219 0,-3-299 0,2 0 0,2 0 0,2 0 0,2-1 0,2 0 0,2 0 0,2-1 0,32 70 0,-13-48 0,2-1 0,4-2 0,46 57 0,-58-85 0,2-2 0,1-1 0,1-1 0,2-2 0,0-1 0,57 33 0,59 25 0,211 86 0,-314-156 0,0-1 0,84 12 0,-48-11 0,139 36 0,-112-30 0,-41-7 0,109 9 0,-170-24 0,1 1 0,-1-1 0,0 0 0,0-1 0,0 0 0,0 0 0,0-1 0,0 1 0,0-2 0,-1 1 0,0-1 0,0 0 0,0 0 0,8-7 0,10-10 0,41-47 0,-41 41 0,5-5 0,-2-1 0,-1-1 0,-2-2 0,-1 0 0,-1-2 0,31-78 0,-12 8 0,-4-2 0,-5-2 0,-5 0 0,15-134 0,-35-225 0,-11 271 0,4 38 0,-4-224 0,-33-1 0,-77-277 0,5 46 0,69 390 0,-79-249 0,88 386 0,-3 1 0,-4 1 0,-86-145 0,84 159-1365,33 61-5461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2T03:11:12.268"/>
    </inkml:context>
    <inkml:brush xml:id="br0">
      <inkml:brushProperty name="width" value="0.05" units="cm"/>
      <inkml:brushProperty name="height" value="0.05" units="cm"/>
      <inkml:brushProperty name="color" value="#E71224"/>
    </inkml:brush>
  </inkml:definitions>
  <inkml:trace contextRef="#ctx0" brushRef="#br0">1178 1 24575,'0'5'0,"0"1"0,-1-1 0,0 0 0,0 1 0,0-1 0,-1 0 0,0 0 0,0 0 0,0 0 0,0 0 0,-1 0 0,0-1 0,0 1 0,0-1 0,0 0 0,-1 0 0,-4 4 0,-7 5 0,-1-1 0,0 0 0,-25 12 0,-3 3 0,-171 131 0,187-133 0,0 1 0,1 1 0,2 2 0,1 0 0,-21 35 0,-220 334 0,227-342 0,-8 11 0,4 2 0,3 1 0,2 2 0,-37 107 0,56-121 0,3 0 0,2 1 0,3 0 0,2 1 0,1 121 0,9 574 0,-1-742 0,1 1 0,0-1 0,0 0 0,2 0 0,-1-1 0,2 1 0,-1-1 0,2 1 0,0-1 0,0-1 0,1 1 0,0-1 0,1-1 0,1 1 0,-1-1 0,2-1 0,10 10 0,2-1 0,0 0 0,0-2 0,2-1 0,0-1 0,0-1 0,1 0 0,32 9 0,-17-12 0,-1-1 0,2-2 0,-1-2 0,1-2 0,75-4 0,-67 0 0,0 2 0,0 2 0,70 13 0,-50-2 0,0-4 0,98 3 0,143-14 0,-119-2 0,25 6 0,233-7 0,-412 0 0,-1-1 0,0-3 0,48-15 0,-52 12 0,1 2 0,0 2 0,1 1 0,46-3 0,-59 10-114,1 1 1,0 0-1,-1 2 0,1 1 0,-1 0 1,-1 1-1,1 2 0,-1 0 0,0 1 1,-1 1-1,19 13 0,-22-13-6712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04:16:00.940"/>
    </inkml:context>
    <inkml:brush xml:id="br0">
      <inkml:brushProperty name="width" value="0.05" units="cm"/>
      <inkml:brushProperty name="height" value="0.05" units="cm"/>
      <inkml:brushProperty name="color" value="#004F8B"/>
    </inkml:brush>
  </inkml:definitions>
  <inkml:trace contextRef="#ctx0" brushRef="#br0">1574 1 24575,'-87'-1'0,"-1"5"0,-103 16 0,122-7 0,0 3 0,1 3 0,1 3 0,1 3 0,-65 35 0,91-39 0,2 3 0,0 1 0,1 1 0,2 3 0,1 0 0,1 2 0,2 2 0,-54 71 0,34-27 0,2 2 0,4 2 0,-64 161 0,85-173 0,2 1 0,4 2 0,3 0 0,3 0 0,-4 105 0,10 61 0,11 0 0,10-1 0,63 325 0,143 467 0,-192-916 0,5-2 0,67 151 0,15 15 0,89 185 0,-186-429 0,2 0 0,1-2 0,1 0 0,41 39 0,-54-61 0,0-1 0,0 0 0,1-1 0,0 0 0,1 0 0,-1-2 0,16 7 0,93 25 0,-76-25 0,13 3 0,1-3 0,0-3 0,1-1 0,0-4 0,63-3 0,-89-1 0,120-8 0,-131 5 0,-1-1 0,1 0 0,-1-2 0,-1-1 0,24-10 0,4-5 0,-1-2 0,-2-2 0,63-48 0,-84 55 0,-1-1 0,-1-2 0,-1 0 0,-1-1 0,-1-1 0,-1-1 0,21-39 0,11-36 0,-5-1 0,-5-3 0,-4-1 0,28-141 0,-53 184 0,-2 0 0,-3-1 0,-3 0 0,-8-113 0,-56-249 0,40 297 0,-71-300 0,47 243 0,-26-248 0,63 262 0,-6-43 0,-4 52 0,-16-104 0,23 207 0,-3 0 0,-30-82 0,-238-559 0,257 647 44,-3 1 0,-43-61 1,-23-42-1543,83 134-5328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04:16:02.184"/>
    </inkml:context>
    <inkml:brush xml:id="br0">
      <inkml:brushProperty name="width" value="0.05" units="cm"/>
      <inkml:brushProperty name="height" value="0.05" units="cm"/>
      <inkml:brushProperty name="color" value="#004F8B"/>
    </inkml:brush>
  </inkml:definitions>
  <inkml:trace contextRef="#ctx0" brushRef="#br0">1 0 24575,'14'1'0,"1"0"0,0 1 0,-1 0 0,1 2 0,-1-1 0,24 11 0,81 45 0,-79-38 0,537 318 0,-117-65 0,685 292 0,-1140-564-65,9 5-260,0-2 0,0 0 0,26 6 0,-20-10-6501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04:16:03.481"/>
    </inkml:context>
    <inkml:brush xml:id="br0">
      <inkml:brushProperty name="width" value="0.05" units="cm"/>
      <inkml:brushProperty name="height" value="0.05" units="cm"/>
      <inkml:brushProperty name="color" value="#004F8B"/>
    </inkml:brush>
  </inkml:definitions>
  <inkml:trace contextRef="#ctx0" brushRef="#br0">1305 0 24575,'-1'2'0,"1"0"0,-1 0 0,0 0 0,0 0 0,0 0 0,0-1 0,-1 1 0,1 0 0,-1-1 0,1 1 0,-1-1 0,1 1 0,-4 1 0,-2 4 0,-677 552 0,465-394 0,190-143 0,2 2 0,1 1 0,1 0 0,0 2 0,-34 51 0,-19 30 86,-17 26-1537,84-115-5375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04:16:05.062"/>
    </inkml:context>
    <inkml:brush xml:id="br0">
      <inkml:brushProperty name="width" value="0.05" units="cm"/>
      <inkml:brushProperty name="height" value="0.05" units="cm"/>
      <inkml:brushProperty name="color" value="#004F8B"/>
    </inkml:brush>
  </inkml:definitions>
  <inkml:trace contextRef="#ctx0" brushRef="#br0">0 274 24575,'1'0'0,"-1"0"0,0 0 0,1-1 0,-1 1 0,0 0 0,0 0 0,1-1 0,-1 1 0,1 0 0,-1 0 0,0 0 0,1 0 0,-1 0 0,0-1 0,1 1 0,-1 0 0,1 0 0,-1 0 0,0 0 0,1 0 0,-1 0 0,0 0 0,1 0 0,-1 0 0,1 1 0,-1-1 0,0 0 0,1 0 0,-1 0 0,0 0 0,1 0 0,-1 1 0,0-1 0,1 1 0,12 14 0,4 23 0,-9-10 0,-2 0 0,4 38 0,2 12 0,-9-70 0,0-9 0,1-23 0,-1-40 0,-6-45 0,0 50 0,9-97 0,-6 154 0,0 0 0,0 0 0,0 1 0,0-1 0,0 0 0,1 0 0,-1 1 0,1-1 0,-1 0 0,1 1 0,0-1 0,0 1 0,0-1 0,0 1 0,0-1 0,0 1 0,0-1 0,0 1 0,0 0 0,1 0 0,-1 0 0,0-1 0,1 1 0,-1 1 0,4-3 0,-3 3 0,1 0 0,-1 0 0,1 0 0,-1 0 0,1 0 0,-1 0 0,1 1 0,-1 0 0,0-1 0,1 1 0,-1 0 0,1 0 0,-1 0 0,0 0 0,4 3 0,5 3 0,0 1 0,-1 1 0,0 0 0,0 0 0,14 18 0,24 46 0,-34-48 0,2-1 0,23 27 0,-39-51 0,0 0 0,0 0 0,1 1 0,-1-1 0,0 0 0,0 0 0,0 0 0,0 1 0,0-1 0,1 0 0,-1 0 0,0 0 0,0 0 0,0 1 0,1-1 0,-1 0 0,0 0 0,0 0 0,0 0 0,1 0 0,-1 0 0,0 0 0,0 0 0,1 0 0,-1 0 0,0 0 0,0 0 0,1 0 0,-1 0 0,0 0 0,0 0 0,1 0 0,-1 0 0,0 0 0,0 0 0,1 0 0,-1 0 0,0 0 0,0 0 0,0-1 0,1 1 0,-1 0 0,0 0 0,0 0 0,0 0 0,1-1 0,3-14 0,-2-26 0,-2 39 0,-4-254-1365,4 234-5461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04:16:07.017"/>
    </inkml:context>
    <inkml:brush xml:id="br0">
      <inkml:brushProperty name="width" value="0.05" units="cm"/>
      <inkml:brushProperty name="height" value="0.05" units="cm"/>
      <inkml:brushProperty name="color" value="#004F8B"/>
    </inkml:brush>
  </inkml:definitions>
  <inkml:trace contextRef="#ctx0" brushRef="#br0">1 456 24575,'12'27'0,"-1"0"0,9 35 0,-7-20 0,3-15 0,-8-25 0,-2-21 0,-6-11 0,0 0 0,-8-53 0,0 1 0,0 33 0,5 40 0,1 1 0,1-1 0,0 0 0,0 0 0,1 1 0,0-16 0,1 23 0,-1 0 0,1 0 0,-1 0 0,1 0 0,0 0 0,-1 0 0,1 0 0,0 0 0,0 0 0,0 0 0,-1 1 0,1-1 0,0 0 0,0 0 0,0 1 0,0-1 0,0 1 0,1-1 0,-1 1 0,0-1 0,0 1 0,0 0 0,0 0 0,0-1 0,0 1 0,1 0 0,-1 0 0,0 0 0,0 0 0,0 0 0,1 1 0,-1-1 0,0 0 0,0 0 0,0 1 0,0-1 0,0 1 0,0-1 0,2 2 0,46 19 0,-48-20 0,126 82 0,-60-36 0,-49-34 0,-14-10 0,1 1 0,0-1 0,-1 0 0,1 0 0,0 0 0,1-1 0,7 3 0,-12-5 0,0 1 0,-1-1 0,1 0 0,0 0 0,0 0 0,0 0 0,-1-1 0,1 1 0,0 0 0,0 0 0,-1 0 0,1 0 0,0-1 0,0 1 0,-1 0 0,1-1 0,0 1 0,-1-1 0,1 1 0,0-1 0,-1 1 0,1-1 0,0 0 0,0-1 0,0 0 0,1 0 0,-1-1 0,0 1 0,-1 0 0,1 0 0,0-1 0,-1 1 0,1-1 0,-1 1 0,1-3 0,3-82 34,-6-91 0,-1 48-1467,3 109-5393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04:21:21.612"/>
    </inkml:context>
    <inkml:brush xml:id="br0">
      <inkml:brushProperty name="width" value="0.05" units="cm"/>
      <inkml:brushProperty name="height" value="0.05" units="cm"/>
      <inkml:brushProperty name="color" value="#004F8B"/>
    </inkml:brush>
  </inkml:definitions>
  <inkml:trace contextRef="#ctx0" brushRef="#br0">210 64 24575,'0'-1'0,"-1"0"0,1 1 0,-1-1 0,1 0 0,0 0 0,-1 1 0,1-1 0,-1 0 0,0 1 0,1-1 0,-1 1 0,1-1 0,-1 0 0,0 1 0,0 0 0,1-1 0,-1 1 0,0-1 0,0 1 0,1 0 0,-1-1 0,0 1 0,0 0 0,0 0 0,0 0 0,1 0 0,-1 0 0,0 0 0,-1 0 0,-27 0 0,21 1 0,0 0 0,0 0 0,0 1 0,0 1 0,0-1 0,0 1 0,0 1 0,1-1 0,0 1 0,0 0 0,0 1 0,0 0 0,-10 10 0,12-10 0,1 0 0,0 1 0,0 0 0,0 0 0,0 0 0,1 0 0,0 1 0,1-1 0,-1 1 0,1 0 0,1 0 0,-1 0 0,1 0 0,0 0 0,1 0 0,0 9 0,0-3 0,0-1 0,1 0 0,1 1 0,0-1 0,0 0 0,1 1 0,7 16 0,-8-25 0,1 1 0,-1-1 0,1 0 0,0 0 0,0 0 0,0 0 0,0-1 0,1 1 0,0-1 0,-1 0 0,1 0 0,0 0 0,1 0 0,-1-1 0,0 1 0,1-1 0,-1 0 0,1-1 0,0 1 0,0-1 0,7 1 0,1 0 0,0 0 0,0-1 0,0-1 0,0 0 0,0-1 0,23-4 0,-32 4 0,0 0 0,0 1 0,0-2 0,-1 1 0,1 0 0,0-1 0,-1 0 0,1 0 0,-1 0 0,1 0 0,-1 0 0,0-1 0,0 1 0,0-1 0,0 0 0,-1 0 0,1 0 0,-1 0 0,0-1 0,0 1 0,0 0 0,0-1 0,0 0 0,-1 1 0,2-8 0,0-7 14,-1 0-1,-1 1 0,0-1 0,-1 0 1,-2 0-1,1 1 0,-2-1 1,-6-22-1,6 30-100,0 1-1,0 0 1,-1 0 0,0 0-1,0 0 1,-1 1 0,0 0-1,-1-1 1,0 2-1,0-1 1,0 1 0,-1 0-1,-1 0 1,1 1 0,-1 0-1,-12-7 1,1 3-6739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04:21:22.305"/>
    </inkml:context>
    <inkml:brush xml:id="br0">
      <inkml:brushProperty name="width" value="0.05" units="cm"/>
      <inkml:brushProperty name="height" value="0.05" units="cm"/>
      <inkml:brushProperty name="color" value="#004F8B"/>
    </inkml:brush>
  </inkml:definitions>
  <inkml:trace contextRef="#ctx0" brushRef="#br0">0 0 24575,'4'0'0,"1"4"0,4 5 0,4 1 0,0 3 0,-3 3 0,-2 2 0,-3 3 0,-3 1 0,0 0 0,-2 5 0,-1 2 0,1-1 0,-1-1 0,5-1 0,1-2 0,3-4 0,1-6-8191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04:21:23.966"/>
    </inkml:context>
    <inkml:brush xml:id="br0">
      <inkml:brushProperty name="width" value="0.05" units="cm"/>
      <inkml:brushProperty name="height" value="0.05" units="cm"/>
      <inkml:brushProperty name="color" value="#004F8B"/>
    </inkml:brush>
  </inkml:definitions>
  <inkml:trace contextRef="#ctx0" brushRef="#br0">0 177 24575,'7'-6'0,"1"1"0,-1 0 0,1 1 0,0-1 0,1 2 0,-1-1 0,15-3 0,10-5 0,-21 7 0,-1-1 0,0 0 0,0 0 0,0-1 0,-1-1 0,-1 1 0,1-2 0,-1 1 0,0-1 0,-1-1 0,14-18 0,-22 27 0,0 0 0,1 0 0,-1 0 0,1 0 0,-1 0 0,1 0 0,0 0 0,-1 0 0,1 0 0,0 1 0,0-1 0,0 0 0,-1 1 0,1-1 0,0 0 0,0 1 0,0-1 0,0 1 0,0 0 0,0-1 0,0 1 0,0 0 0,0-1 0,0 1 0,0 0 0,2 0 0,-2 1 0,1-1 0,-1 1 0,1-1 0,-1 1 0,1 0 0,-1 0 0,1 0 0,-1 0 0,0 0 0,1 0 0,-1 0 0,0 0 0,0 1 0,0-1 0,1 2 0,5 8 0,0 1 0,0 0 0,5 17 0,-9-22 0,7 19 0,-8-19 0,0 0 0,0 0 0,1 0 0,0-1 0,0 0 0,0 1 0,1-1 0,0 0 0,0-1 0,8 9 0,-12-14 0,1-1 0,-1 1 0,1 0 0,0 0 0,-1-1 0,1 1 0,-1 0 0,1-1 0,-1 1 0,1-1 0,-1 1 0,1 0 0,-1-1 0,1 1 0,-1-1 0,1 0 0,-1 1 0,0-1 0,1 1 0,-1-1 0,0 1 0,0-1 0,0 0 0,1 1 0,-1-1 0,0 0 0,0 1 0,0-1 0,0 0 0,0 1 0,0-1 0,0 0 0,0 1 0,0-1 0,0 0 0,-1 0 0,3-30 0,-4 9 0,1-26 0,1 46 0,0 0 0,0 0 0,0 0 0,0 0 0,1 0 0,-1 0 0,0 0 0,1 1 0,0-1 0,-1 0 0,1 0 0,0 1 0,0-1 0,0 0 0,0 1 0,0-1 0,3-2 0,-3 4 0,0 0 0,0 0 0,0-1 0,1 1 0,-1 0 0,0 0 0,0 0 0,0 1 0,0-1 0,0 0 0,0 0 0,0 1 0,0-1 0,0 0 0,0 1 0,0-1 0,0 1 0,0-1 0,0 1 0,0 0 0,0-1 0,0 1 0,-1 0 0,1 0 0,0 0 0,0-1 0,-1 1 0,2 2 0,22 31 0,-21-30 0,48 79-1365,-35-60-5461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04:21:26.562"/>
    </inkml:context>
    <inkml:brush xml:id="br0">
      <inkml:brushProperty name="width" value="0.05" units="cm"/>
      <inkml:brushProperty name="height" value="0.05" units="cm"/>
      <inkml:brushProperty name="color" value="#004F8B"/>
    </inkml:brush>
  </inkml:definitions>
  <inkml:trace contextRef="#ctx0" brushRef="#br0">0 195 24575,'1'-3'0,"0"1"0,0-1 0,0 1 0,0 0 0,1-1 0,-1 1 0,1 0 0,-1 0 0,1-1 0,0 1 0,0 0 0,0 1 0,0-1 0,0 0 0,0 1 0,1-1 0,3-1 0,43-21 0,-48 23 0,0 1 0,0 0 0,0-1 0,0 1 0,0 0 0,0 0 0,0 0 0,0 0 0,0 0 0,0 0 0,0 0 0,0 0 0,0 0 0,0 0 0,0 1 0,0-1 0,0 0 0,0 1 0,0-1 0,-1 0 0,1 1 0,0-1 0,0 1 0,0 0 0,0-1 0,-1 1 0,1 0 0,0-1 0,-1 1 0,1 0 0,0 0 0,-1 0 0,1-1 0,-1 1 0,1 0 0,-1 0 0,0 0 0,1 0 0,-1 0 0,0 0 0,0 1 0,2 42 0,-1-35 0,44-51 0,-36 36 0,0-1 0,-1-1 0,0 0 0,12-14 0,-18 20 0,-1-1 0,1 0 0,0 1 0,-1-1 0,0 0 0,0 0 0,0 0 0,0 0 0,0 0 0,-1 0 0,1 0 0,-1-1 0,0 1 0,0 0 0,0 0 0,0 0 0,0 0 0,-1-1 0,1 1 0,-1 0 0,-1-3 0,1 4 0,-1-1 0,1 1 0,-1-1 0,1 1 0,-1 0 0,0-1 0,0 1 0,0 0 0,0 0 0,0 0 0,0 1 0,0-1 0,-1 0 0,1 1 0,-1 0 0,1-1 0,-1 1 0,0 0 0,1 0 0,-1 1 0,0-1 0,0 1 0,-3-1 0,4 0 0,0 1 0,0 0 0,0 0 0,0 0 0,-1 0 0,1 0 0,0 0 0,0 1 0,0-1 0,0 1 0,0-1 0,0 1 0,0 0 0,0 0 0,0 0 0,0 0 0,0 0 0,0 0 0,1 1 0,-1-1 0,1 1 0,-1-1 0,1 1 0,-1-1 0,1 1 0,0 0 0,-1 0 0,1-1 0,0 1 0,-1 3 0,-1 13 0,0-1 0,1 1 0,1-1 0,0 1 0,2-1 0,0 1 0,0 0 0,9 30 0,-9-44 7,0-1-1,0 1 0,0-1 0,1 0 1,-1 0-1,1 0 0,0 0 1,0 0-1,0 0 0,0 0 1,0 0-1,1-1 0,0 0 0,-1 1 1,1-1-1,0 0 0,0 0 1,5 2-1,-1-1-192,0 0 1,0-1-1,0 0 0,1-1 1,-1 0-1,0 0 1,14 0-1,4-1-6640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04:21:27.766"/>
    </inkml:context>
    <inkml:brush xml:id="br0">
      <inkml:brushProperty name="width" value="0.05" units="cm"/>
      <inkml:brushProperty name="height" value="0.05" units="cm"/>
      <inkml:brushProperty name="color" value="#004F8B"/>
    </inkml:brush>
  </inkml:definitions>
  <inkml:trace contextRef="#ctx0" brushRef="#br0">1 141 24575,'3'0'0,"-1"1"0,1 0 0,0-1 0,0 1 0,-1 1 0,1-1 0,-1 0 0,1 1 0,-1-1 0,1 1 0,-1-1 0,0 1 0,0 0 0,0 0 0,0 0 0,0 1 0,0-1 0,0 0 0,2 5 0,28 55 0,-26-48 0,26 46 0,-35-158 0,1 64 0,-2-47 0,3 75 0,2 0 0,-1 1 0,1-1 0,0 0 0,0 1 0,0-1 0,1 1 0,0-1 0,0 1 0,5-9 0,-5 11 5,1 1-1,-1 0 0,0-1 1,1 1-1,0 0 0,0 0 1,-1 0-1,1 1 0,0-1 1,0 1-1,1-1 0,-1 1 1,0 0-1,0 0 0,1 0 1,-1 1-1,5-1 0,61 1-596,-51 2-259,2-1-5975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2T03:11:13.754"/>
    </inkml:context>
    <inkml:brush xml:id="br0">
      <inkml:brushProperty name="width" value="0.05" units="cm"/>
      <inkml:brushProperty name="height" value="0.05" units="cm"/>
      <inkml:brushProperty name="color" value="#E71224"/>
    </inkml:brush>
  </inkml:definitions>
  <inkml:trace contextRef="#ctx0" brushRef="#br0">1 188 24575,'11'1'0,"0"0"0,0 1 0,0 1 0,0 0 0,0 1 0,16 7 0,40 12 0,-59-22 0,0 1 0,0-1 0,0 0 0,0-1 0,0 0 0,16-2 0,-22 2 0,0-1 0,1 0 0,-1 0 0,0 1 0,0-1 0,0-1 0,0 1 0,0 0 0,0-1 0,0 1 0,0-1 0,0 1 0,-1-1 0,1 0 0,-1 0 0,1 1 0,-1-1 0,0 0 0,1-1 0,-1 1 0,0 0 0,0 0 0,-1 0 0,1-1 0,0 1 0,-1 0 0,1-4 0,1-17-11,0-1 1,-2 1-1,-3-29 0,1 8-1311,1 20-5504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23:22:03.116"/>
    </inkml:context>
    <inkml:brush xml:id="br0">
      <inkml:brushProperty name="width" value="0.05" units="cm"/>
      <inkml:brushProperty name="height" value="0.05" units="cm"/>
      <inkml:brushProperty name="color" value="#004F8B"/>
    </inkml:brush>
  </inkml:definitions>
  <inkml:trace contextRef="#ctx0" brushRef="#br0">193 60 24575,'0'0'0,"0"-1"0,0 1 0,0-1 0,0 1 0,0-1 0,0 0 0,0 1 0,0-1 0,-1 1 0,1-1 0,0 1 0,0-1 0,0 1 0,-1-1 0,1 1 0,0 0 0,-1-1 0,1 1 0,0-1 0,-1 1 0,1 0 0,-1-1 0,1 1 0,0 0 0,-1-1 0,1 1 0,-1 0 0,1 0 0,-1-1 0,1 1 0,-2 0 0,-21 1 0,-18 15 0,31-8 0,0 1 0,0-1 0,1 1 0,1 1 0,0 0 0,0 0 0,0 0 0,2 1 0,-1 0 0,1 1 0,1-1 0,0 1 0,1 0 0,0 1 0,0-1 0,2 1 0,-3 19 0,5-27 0,0 0 0,1 0 0,0 0 0,0 0 0,0 0 0,0 0 0,1 0 0,3 7 0,-5-11 0,0 0 0,1-1 0,-1 1 0,1 0 0,-1 0 0,1-1 0,0 1 0,-1-1 0,1 1 0,-1 0 0,1-1 0,0 1 0,0-1 0,-1 0 0,1 1 0,0-1 0,0 0 0,-1 1 0,1-1 0,0 0 0,0 0 0,1 1 0,-1-2 0,1 1 0,-1 0 0,1-1 0,-1 1 0,1-1 0,-1 0 0,1 1 0,-1-1 0,0 0 0,1 0 0,-1 0 0,0 0 0,0 0 0,0 0 0,0 0 0,2-3 0,20-24 0,-2-2 0,-2-1 0,31-63 0,13-21 0,-63 113 0,1 1 0,0-1 0,0 0 0,0 1 0,0-1 0,1 1 0,-1-1 0,0 1 0,1-1 0,-1 1 0,1 0 0,-1 0 0,1 0 0,-1 0 0,1 0 0,0 0 0,0 0 0,-1 1 0,1-1 0,0 1 0,0-1 0,0 1 0,0-1 0,0 1 0,3 0 0,-2 1 0,0 0 0,0 0 0,0 0 0,0 1 0,0-1 0,-1 1 0,1 0 0,0 0 0,-1 0 0,1 0 0,-1 0 0,0 0 0,0 1 0,2 2 0,6 8 0,-1 1 0,0 0 0,-1 1 0,-1 0 0,6 15 0,-8-14 0,74 175 0,-78-189-63,0 1-67,1-1 0,-1 1 0,0-1-1,0 1 1,0 0 0,0 0 0,0-1-1,-1 1 1,1 5 0,-3 1-6696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23:22:04.376"/>
    </inkml:context>
    <inkml:brush xml:id="br0">
      <inkml:brushProperty name="width" value="0.05" units="cm"/>
      <inkml:brushProperty name="height" value="0.05" units="cm"/>
      <inkml:brushProperty name="color" value="#004F8B"/>
    </inkml:brush>
  </inkml:definitions>
  <inkml:trace contextRef="#ctx0" brushRef="#br0">0 0 24575,'4'0'0,"5"0"0,5 0 0,8 0 0,3 0 0,3 0 0,-1 0 0,0 0 0,-2 0 0,-1 0 0,0 0 0,-1 0 0,0 0 0,-5 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23:22:08.711"/>
    </inkml:context>
    <inkml:brush xml:id="br0">
      <inkml:brushProperty name="width" value="0.05" units="cm"/>
      <inkml:brushProperty name="height" value="0.05" units="cm"/>
      <inkml:brushProperty name="color" value="#004F8B"/>
    </inkml:brush>
  </inkml:definitions>
  <inkml:trace contextRef="#ctx0" brushRef="#br0">67 274 24575,'-1'0'0,"-1"1"0,1-1 0,0 1 0,0 0 0,0 0 0,0-1 0,0 1 0,0 0 0,0 0 0,0 0 0,0 0 0,0 0 0,0 0 0,1 0 0,-1 1 0,0-1 0,1 0 0,-1 0 0,1 1 0,-1-1 0,1 0 0,-1 3 0,-9 37 0,8-33 0,-6 32 0,6-24 0,-2 0 0,0 0 0,-7 17 0,11-33 0,0 0 0,0 0 0,0-1 0,0 1 0,0 0 0,0 0 0,0 0 0,0 0 0,0 0 0,0 0 0,0 0 0,0 0 0,0 0 0,0 0 0,0 0 0,-1 0 0,1 0 0,0 0 0,0 0 0,0 0 0,0-1 0,0 1 0,0 0 0,0 0 0,0 0 0,0 0 0,0 0 0,0 0 0,-1 0 0,1 0 0,0 0 0,0 0 0,0 0 0,0 0 0,0 0 0,0 0 0,0 0 0,0 1 0,0-1 0,0 0 0,-1 0 0,1 0 0,0 0 0,0 0 0,0 0 0,0 0 0,0 0 0,0 0 0,0 0 0,0 0 0,0 0 0,0 0 0,0 0 0,0 0 0,0 0 0,0 1 0,0-1 0,0 0 0,0 0 0,-3-14 0,4-19 0,17-77 0,-17 88 0,2 1 0,0 0 0,1 0 0,1 1 0,1-1 0,1 1 0,12-24 0,-3 14 0,-12 19 0,1 2 0,1-1 0,-1 0 0,2 1 0,8-10 0,-13 16 0,0 1 0,1 0 0,-1 0 0,1 0 0,0 1 0,0-1 0,-1 0 0,1 1 0,0 0 0,0 0 0,0 0 0,0 0 0,0 0 0,1 0 0,-1 1 0,0 0 0,0 0 0,0 0 0,1 0 0,-1 0 0,0 0 0,6 2 0,-4 0 0,0-1 0,0 1 0,0 0 0,0 1 0,0-1 0,-1 1 0,1 0 0,-1 0 0,0 0 0,0 1 0,0-1 0,0 1 0,4 6 0,-6-8 0,-1 0 0,0-1 0,0 1 0,1 0 0,-1 0 0,0 1 0,0-1 0,-1 0 0,1 0 0,0 0 0,-1 1 0,0-1 0,1 0 0,-1 0 0,0 1 0,0-1 0,0 0 0,0 1 0,-1-1 0,1 0 0,0 0 0,-1 1 0,0-1 0,0 0 0,1 0 0,-1 0 0,0 0 0,-1 0 0,1 0 0,0 0 0,-1 0 0,1 0 0,-4 2 0,-1 1 0,0-1 0,0 0 0,-1-1 0,0 1 0,0-1 0,0-1 0,-7 3 0,-17 7 0,-7 2-1365,20-10-5461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8T23:18:38.469"/>
    </inkml:context>
    <inkml:brush xml:id="br0">
      <inkml:brushProperty name="width" value="0.05" units="cm"/>
      <inkml:brushProperty name="height" value="0.05" units="cm"/>
      <inkml:brushProperty name="color" value="#004F8B"/>
    </inkml:brush>
  </inkml:definitions>
  <inkml:trace contextRef="#ctx0" brushRef="#br0">0 52 24575,'32'0'0,"-1"-1"0,1-1 0,-1-2 0,50-12 0,-28 5 0,1 3 0,-1 2 0,1 3 0,107 6 0,-38-1 0,-95 0 0,47 8 0,12 0 0,-63-7 0,0 0 0,0 2 0,39 13 0,16 3 0,280 58 0,-299-72 0,-1-2 0,1-2 0,65-7 0,-3 1 0,-79 1 0,46-8 0,41-1 0,738 12-1365,-850-1-5461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8T23:18:40.557"/>
    </inkml:context>
    <inkml:brush xml:id="br0">
      <inkml:brushProperty name="width" value="0.05" units="cm"/>
      <inkml:brushProperty name="height" value="0.05" units="cm"/>
      <inkml:brushProperty name="color" value="#004F8B"/>
    </inkml:brush>
  </inkml:definitions>
  <inkml:trace contextRef="#ctx0" brushRef="#br0">1 93 24575,'93'-2'0,"0"-4"0,102-20 0,-144 17 0,-3-1 0,1 2 0,61-2 0,17 13 0,86-5 0,-137-8 0,-45 5 0,50-2 0,601 8 0,-595 4 0,0 4 0,-1 4 0,92 26 0,-22-5 0,202 30 0,-286-55-682,118 0-1,-171-9-6143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6:25.321"/>
    </inkml:context>
    <inkml:brush xml:id="br0">
      <inkml:brushProperty name="width" value="0.05" units="cm"/>
      <inkml:brushProperty name="height" value="0.05" units="cm"/>
      <inkml:brushProperty name="color" value="#004F8B"/>
    </inkml:brush>
  </inkml:definitions>
  <inkml:trace contextRef="#ctx0" brushRef="#br0">1 0 24575,'3'0'0,"15"0"0,23 0 0,24 0 0,30 4 0,27 2 0,32 3 0,30 12 0,20 7 0,11 3 0,1-1 0,-8-1 0,-27-5 0,-38-7 0,-37-6 0,-34-6 0,-29-2-8191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6:31.127"/>
    </inkml:context>
    <inkml:brush xml:id="br0">
      <inkml:brushProperty name="width" value="0.05" units="cm"/>
      <inkml:brushProperty name="height" value="0.05" units="cm"/>
      <inkml:brushProperty name="color" value="#004F8B"/>
    </inkml:brush>
  </inkml:definitions>
  <inkml:trace contextRef="#ctx0" brushRef="#br0">1 1 24575,'1918'22'0,"-1881"-21"-1365,-14 0-5461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6:43.784"/>
    </inkml:context>
    <inkml:brush xml:id="br0">
      <inkml:brushProperty name="width" value="0.05" units="cm"/>
      <inkml:brushProperty name="height" value="0.05" units="cm"/>
      <inkml:brushProperty name="color" value="#004F8B"/>
    </inkml:brush>
  </inkml:definitions>
  <inkml:trace contextRef="#ctx0" brushRef="#br0">1 25 24575,'0'-4'0,"12"-1"0,20-1 0,32 2 0,42 1 0,42 1 0,37 1 0,30 1 0,15 0 0,12 0 0,-3 5 0,-14 4 0,-30 6 0,-35 3 0,-41 0 0,-41-4-8191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6:44.823"/>
    </inkml:context>
    <inkml:brush xml:id="br0">
      <inkml:brushProperty name="width" value="0.05" units="cm"/>
      <inkml:brushProperty name="height" value="0.05" units="cm"/>
      <inkml:brushProperty name="color" value="#004F8B"/>
    </inkml:brush>
  </inkml:definitions>
  <inkml:trace contextRef="#ctx0" brushRef="#br0">0 0 24575,'3246'0'-1850,"-3200"0"-4491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6:46.647"/>
    </inkml:context>
    <inkml:brush xml:id="br0">
      <inkml:brushProperty name="width" value="0.05" units="cm"/>
      <inkml:brushProperty name="height" value="0.05" units="cm"/>
      <inkml:brushProperty name="color" value="#004F8B"/>
    </inkml:brush>
  </inkml:definitions>
  <inkml:trace contextRef="#ctx0" brushRef="#br0">0 0 24575,'3577'0'-2194,"-3503"0"-3803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2T03:11:21.178"/>
    </inkml:context>
    <inkml:brush xml:id="br0">
      <inkml:brushProperty name="width" value="0.05" units="cm"/>
      <inkml:brushProperty name="height" value="0.05" units="cm"/>
      <inkml:brushProperty name="color" value="#E71224"/>
    </inkml:brush>
  </inkml:definitions>
  <inkml:trace contextRef="#ctx0" brushRef="#br0">0 0 24575,'1041'0'-1365,"-1016"0"-5461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6:50.330"/>
    </inkml:context>
    <inkml:brush xml:id="br0">
      <inkml:brushProperty name="width" value="0.05" units="cm"/>
      <inkml:brushProperty name="height" value="0.05" units="cm"/>
      <inkml:brushProperty name="color" value="#004F8B"/>
    </inkml:brush>
  </inkml:definitions>
  <inkml:trace contextRef="#ctx0" brushRef="#br0">1 0 24575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7:02.362"/>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 24575,'0'0'0,"4"0"0,6 0 0,4 0 0,14 0 0,17 0 0,21 0 0,33 0 0,38 0 0,30 0 0,24 0 0,19 0 0,5 0 0,-11 0 0,-9 0 0,-26 0 0,-22 0 0,-31 0 0,-25 0 0,-24 0 0,-20 0 0,-13 0 0,-9 0 0,0 0 0,-1 0 0,0 0 0,-1 0 0,-4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7:05.206"/>
    </inkml:context>
    <inkml:brush xml:id="br0">
      <inkml:brushProperty name="width" value="0.1" units="cm"/>
      <inkml:brushProperty name="height" value="0.1" units="cm"/>
      <inkml:brushProperty name="color" value="#AE198D"/>
      <inkml:brushProperty name="inkEffects" value="galaxy"/>
      <inkml:brushProperty name="anchorX" value="-3665.83252"/>
      <inkml:brushProperty name="anchorY" value="-1270"/>
      <inkml:brushProperty name="scaleFactor" value="0.5"/>
    </inkml:brush>
  </inkml:definitions>
  <inkml:trace contextRef="#ctx0" brushRef="#br0">1175 25 24575,'0'0'0,"28"0"0,29 0 0,15 0 0,4 0 0,-6 0 0,-11 0 0,-11 0 0,-10 0 0,-7 0 0,-5 0 0,6-4 0,9-1 0,4 0 0,9 1 0,0 1 0,1 1 0,-1 1 0,-7 1 0,3-1 0,-6 2 0,0-1 0,0 0 0,-1 0 0,2 0 0,1 0 0,-5 1 0,-4-1 0,-14 0 0,-13 0 0,-17 0 0,-20 0 0,-16-1 0,-18 1 0,-13 0 0,-11 0 0,-6 0 0,-9 0 0,-6 0 0,-1 0 0,1 0 0,3 0 0,7 0 0,8 0 0,11 0 0,15 0 0,13 0 0,11 0 0,8 0 0,5 0 0,3 0 0,1 0 0,0 0 0,0 0 0,-1 0 0,0 0 0,-1 0 0,0 0 0,-1 0 0,-4 0 0,-1 0 0,1 0 0,0 0 0,2 0 0,1 0 0,0 0 0,1 0 0,-9 0 0,0 0 0,-5 0 0,-2 0 0,-4 0 0,-1 0 0,3 0 0,4 0 0,5 0 0,3 0 0,4 0 0,-3 0 0,1 0 0,0 0 0,-3 0 0,1 0 0,0 0 0,2 0 0,1 0 0,2 0 0,1 0 0,5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7:20.500"/>
    </inkml:context>
    <inkml:brush xml:id="br0">
      <inkml:brushProperty name="width" value="0.05" units="cm"/>
      <inkml:brushProperty name="height" value="0.05" units="cm"/>
      <inkml:brushProperty name="color" value="#004F8B"/>
    </inkml:brush>
  </inkml:definitions>
  <inkml:trace contextRef="#ctx0" brushRef="#br0">0 1 24575,'4'0'0,"22"0"0,25 0 0,29 0 0,37 0 0,46 0 0,48 0 0,51 0 0,58 0 0,54 0-1533,28 0 1533,5 0 0,-27 0 0,-45 0 0,-65 0 0,-69 0 0,-65 0 0,-56 0-6658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7:22.338"/>
    </inkml:context>
    <inkml:brush xml:id="br0">
      <inkml:brushProperty name="width" value="0.05" units="cm"/>
      <inkml:brushProperty name="height" value="0.05" units="cm"/>
      <inkml:brushProperty name="color" value="#004F8B"/>
    </inkml:brush>
  </inkml:definitions>
  <inkml:trace contextRef="#ctx0" brushRef="#br0">1 50 24575,'103'-10'0,"-30"1"0,1261-22-147,-979 33-515,1448-1-704,-1710-1-4650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7:34.383"/>
    </inkml:context>
    <inkml:brush xml:id="br0">
      <inkml:brushProperty name="width" value="0.05" units="cm"/>
      <inkml:brushProperty name="height" value="0.05" units="cm"/>
      <inkml:brushProperty name="color" value="#004F8B"/>
    </inkml:brush>
  </inkml:definitions>
  <inkml:trace contextRef="#ctx0" brushRef="#br0">0 27 24575,'0'-1'0,"1"0"0,-1 1 0,0-1 0,1 0 0,-1 0 0,1 1 0,-1-1 0,1 0 0,-1 1 0,1-1 0,-1 0 0,1 1 0,-1-1 0,1 1 0,0-1 0,-1 1 0,1-1 0,0 1 0,0-1 0,-1 1 0,1 0 0,0 0 0,0-1 0,0 1 0,-1 0 0,1 0 0,0 0 0,2 0 0,32-4 0,-26 4 0,704-8-2,-425 10-231,2426-1-2282,-2663-1-2926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3:07:36.350"/>
    </inkml:context>
    <inkml:brush xml:id="br0">
      <inkml:brushProperty name="width" value="0.05" units="cm"/>
      <inkml:brushProperty name="height" value="0.05" units="cm"/>
      <inkml:brushProperty name="color" value="#004F8B"/>
    </inkml:brush>
  </inkml:definitions>
  <inkml:trace contextRef="#ctx0" brushRef="#br0">0 0 24575,'3232'0'-1365,"-3193"0"-5461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03.988"/>
    </inkml:context>
    <inkml:brush xml:id="br0">
      <inkml:brushProperty name="width" value="0.05" units="cm"/>
      <inkml:brushProperty name="height" value="0.05" units="cm"/>
      <inkml:brushProperty name="color" value="#004F8B"/>
    </inkml:brush>
  </inkml:definitions>
  <inkml:trace contextRef="#ctx0" brushRef="#br0">564 2 24575,'-120'-2'0,"-129"5"0,242-2 0,0 0 0,0 1 0,-1 0 0,2 0 0,-1 1 0,0 0 0,0 0 0,1 0 0,0 1 0,0 0 0,0 1 0,0-1 0,0 1 0,-7 8 0,3-1 0,0 0 0,1 0 0,0 1 0,1 0 0,-13 27 0,15-21 0,1-1 0,1 1 0,1 0 0,1 0 0,0 0 0,2 1 0,0-1 0,1 0 0,4 24 0,-1-28 0,1 0 0,0 0 0,1 0 0,1-1 0,0 0 0,1 0 0,0-1 0,1 0 0,1 0 0,0-1 0,0 0 0,2-1 0,22 19 0,-20-21 0,1-1 0,1-1 0,-1 0 0,1-1 0,0 0 0,1-2 0,-1 0 0,1 0 0,26 1 0,6-3 0,-1-1 0,53-6 0,-89 3-136,1-1-1,-1 0 1,1-1-1,-1 0 1,-1-1-1,1 0 1,-1-1-1,0-1 0,15-10 1,-8 5-6690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04.920"/>
    </inkml:context>
    <inkml:brush xml:id="br0">
      <inkml:brushProperty name="width" value="0.05" units="cm"/>
      <inkml:brushProperty name="height" value="0.05" units="cm"/>
      <inkml:brushProperty name="color" value="#004F8B"/>
    </inkml:brush>
  </inkml:definitions>
  <inkml:trace contextRef="#ctx0" brushRef="#br0">1 0 24575,'3'0'0,"0"0"0,1 1 0,-1-1 0,1 1 0,-1-1 0,0 1 0,0 0 0,1 0 0,-1 1 0,0-1 0,0 1 0,0-1 0,-1 1 0,1 0 0,0 0 0,4 5 0,-3-2 0,0 0 0,0 0 0,-1 0 0,1 0 0,-1 1 0,0 0 0,-1 0 0,3 8 0,1 7 0,-2 0 0,0 1 0,-1-1 0,-1 28 0,-2 246 0,-2-111 0,-3-137-1365,-1-32-5461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06.284"/>
    </inkml:context>
    <inkml:brush xml:id="br0">
      <inkml:brushProperty name="width" value="0.05" units="cm"/>
      <inkml:brushProperty name="height" value="0.05" units="cm"/>
      <inkml:brushProperty name="color" value="#004F8B"/>
    </inkml:brush>
  </inkml:definitions>
  <inkml:trace contextRef="#ctx0" brushRef="#br0">1 434 24575,'8'-7'0,"0"1"0,0 0 0,1 0 0,0 1 0,0 0 0,0 1 0,1 0 0,0 1 0,0-1 0,16-2 0,-16 4 0,1 0 0,-1-1 0,0-1 0,0 0 0,0 0 0,-1-1 0,1 0 0,-1-1 0,0 0 0,10-9 0,5-12 0,-2 0 0,30-51 0,-2 3 0,-47 73 0,-1-1 0,-1 1 0,1-1 0,0 1 0,-1-1 0,1 0 0,-1 0 0,0 0 0,0 0 0,0 0 0,0 0 0,-1 0 0,1 0 0,-1 0 0,0 0 0,1 0 0,-1 0 0,-1 0 0,1-1 0,0 1 0,-1 0 0,0 0 0,0 0 0,0 0 0,0 0 0,0 1 0,0-1 0,-1 0 0,1 0 0,-1 1 0,0-1 0,0 1 0,0-1 0,0 1 0,0 0 0,-1 0 0,1 0 0,-6-3 0,8 4 0,-1 1 0,0-1 0,1 1 0,-1 0 0,0-1 0,1 1 0,-1 0 0,0-1 0,1 1 0,-1 0 0,0 0 0,0 0 0,1-1 0,-1 1 0,0 0 0,0 0 0,0 0 0,1 0 0,-1 1 0,0-1 0,0 0 0,1 0 0,-1 0 0,0 1 0,1-1 0,-1 0 0,0 1 0,0-1 0,1 0 0,-1 1 0,0 0 0,0 1 0,0-1 0,0 1 0,0 0 0,1-1 0,-1 1 0,1 0 0,-1 0 0,1 0 0,0-1 0,0 1 0,0 0 0,0 3 0,10 63 0,-8-61 0,17 103 0,-11-58 0,1-1 0,20 56 0,-23-88-117,-1-6-22,0-1 1,-1 1-1,0 0 0,-1 1 1,0-1-1,-1 1 0,-1-1 1,0 28-1,-6-23-6687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2T03:11:37.275"/>
    </inkml:context>
    <inkml:brush xml:id="br0">
      <inkml:brushProperty name="width" value="0.05" units="cm"/>
      <inkml:brushProperty name="height" value="0.05" units="cm"/>
      <inkml:brushProperty name="color" value="#E71224"/>
    </inkml:brush>
  </inkml:definitions>
  <inkml:trace contextRef="#ctx0" brushRef="#br0">1 0 24575,'290'41'0,"-141"-24"0,640 71 0,-227-29 0,462 50 0,-909-92 0,0 4 0,131 44 0,44 10 0,57 16-830,-319-84 295,1 0-6291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06.915"/>
    </inkml:context>
    <inkml:brush xml:id="br0">
      <inkml:brushProperty name="width" value="0.05" units="cm"/>
      <inkml:brushProperty name="height" value="0.05" units="cm"/>
      <inkml:brushProperty name="color" value="#004F8B"/>
    </inkml:brush>
  </inkml:definitions>
  <inkml:trace contextRef="#ctx0" brushRef="#br0">1 0 24575,'9'0'0,"12"0"0,16 0 0,19 0 0,23 0 0,34 0 0,39 0 0,37 0 0,37 0 0,16 0 0,-6 0 0,-17 0 0,-31 0 0,-44 0 0,-42 0 0,-37 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08.317"/>
    </inkml:context>
    <inkml:brush xml:id="br0">
      <inkml:brushProperty name="width" value="0.05" units="cm"/>
      <inkml:brushProperty name="height" value="0.05" units="cm"/>
      <inkml:brushProperty name="color" value="#004F8B"/>
    </inkml:brush>
  </inkml:definitions>
  <inkml:trace contextRef="#ctx0" brushRef="#br0">1 0 24575,'3'1'0,"-1"0"0,1 0 0,0 0 0,0 0 0,0 0 0,-1 1 0,1 0 0,-1-1 0,1 1 0,-1 0 0,0 0 0,3 3 0,7 5 0,149 95 0,-94-65 0,81 66 0,-145-103 0,1-1 0,-1 1 0,0 0 0,-1 1 0,1-1 0,0 0 0,-1 1 0,0 0 0,0-1 0,0 1 0,0 0 0,-1 0 0,1 0 0,-1 0 0,0 0 0,0 0 0,0 8 0,-1-5 0,-1 0 0,1 0 0,-1 0 0,-1 0 0,0 0 0,1 0 0,-2 0 0,1 0 0,-7 11 0,-2 1 0,-1-1 0,0 0 0,-2-1 0,0 0 0,-31 28 0,-3-7-341,-2-1 0,-1-3-1,-81 41 1,97-57-6485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13.617"/>
    </inkml:context>
    <inkml:brush xml:id="br0">
      <inkml:brushProperty name="width" value="0.05" units="cm"/>
      <inkml:brushProperty name="height" value="0.05" units="cm"/>
      <inkml:brushProperty name="color" value="#004F8B"/>
    </inkml:brush>
  </inkml:definitions>
  <inkml:trace contextRef="#ctx0" brushRef="#br0">1 27 24575,'169'-13'0,"8"-1"0,33 15-1365,-187-1-5461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15.940"/>
    </inkml:context>
    <inkml:brush xml:id="br0">
      <inkml:brushProperty name="width" value="0.05" units="cm"/>
      <inkml:brushProperty name="height" value="0.05" units="cm"/>
      <inkml:brushProperty name="color" value="#004F8B"/>
    </inkml:brush>
  </inkml:definitions>
  <inkml:trace contextRef="#ctx0" brushRef="#br0">1 1 24575,'30'0'0,"-1"1"0,31 5 0,-47-3 0,0 0 0,-1 0 0,1 2 0,-1-1 0,0 2 0,0-1 0,11 9 0,-15-9 0,8 5 0,0 0 0,0 1 0,-1 1 0,19 19 0,-31-28 0,1 1 0,-1 0 0,0 0 0,-1 0 0,1 1 0,-1-1 0,1 0 0,-1 1 0,-1 0 0,1-1 0,-1 1 0,0 0 0,0 0 0,0 0 0,0 0 0,-1 0 0,0 0 0,0 0 0,-1 0 0,1 0 0,-1 0 0,-1 5 0,-5 12-341,-1 1 0,-2-1-1,-13 25 1,12-26-6485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18.618"/>
    </inkml:context>
    <inkml:brush xml:id="br0">
      <inkml:brushProperty name="width" value="0.05" units="cm"/>
      <inkml:brushProperty name="height" value="0.05" units="cm"/>
      <inkml:brushProperty name="color" value="#004F8B"/>
    </inkml:brush>
  </inkml:definitions>
  <inkml:trace contextRef="#ctx0" brushRef="#br0">1 0 24575,'5'0'0,"1"1"0,-1 0 0,1 0 0,-1 0 0,0 0 0,0 1 0,1 0 0,-1 0 0,0 0 0,0 1 0,-1 0 0,1 0 0,-1 0 0,1 0 0,-1 1 0,0-1 0,0 1 0,0 0 0,-1 1 0,0-1 0,0 1 0,0-1 0,4 10 0,5 10 0,-1 2 0,-2 0 0,11 44 0,-5-14 0,-6-31-227,-2 1-1,-1 0 1,-1 0-1,-1 0 1,0 44-1,-4-47-6598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20.431"/>
    </inkml:context>
    <inkml:brush xml:id="br0">
      <inkml:brushProperty name="width" value="0.05" units="cm"/>
      <inkml:brushProperty name="height" value="0.05" units="cm"/>
      <inkml:brushProperty name="color" value="#004F8B"/>
    </inkml:brush>
  </inkml:definitions>
  <inkml:trace contextRef="#ctx0" brushRef="#br0">1 231 24575,'118'1'0,"127"-3"0,-241 2 0,0 0 0,0 0 0,0-1 0,0 1 0,0-1 0,-1 0 0,1 0 0,0 0 0,0-1 0,-1 0 0,1 1 0,-1-1 0,1 0 0,-1-1 0,0 1 0,6-5 0,-8 4 0,1 0 0,0 0 0,-1 0 0,1 0 0,-1-1 0,0 1 0,0 0 0,0-1 0,-1 1 0,1-1 0,-1 1 0,0 0 0,0-1 0,0 1 0,0-1 0,0 1 0,-1-1 0,0 1 0,-1-4 0,-3-12 0,-1 1 0,-1 0 0,-10-19 0,1 1 0,16 36 0,0 0 0,0 0 0,0 0 0,0 0 0,1 0 0,-1 0 0,0 0 0,0 0 0,0 0 0,0-1 0,0 1 0,0 0 0,0 0 0,0 0 0,1 0 0,-1 0 0,0 0 0,0 0 0,0 0 0,0 0 0,0 0 0,0 0 0,0 0 0,0 0 0,0 0 0,0-1 0,1 1 0,-1 0 0,0 0 0,0 0 0,0 0 0,0 0 0,0 0 0,0 0 0,0-1 0,0 1 0,0 0 0,0 0 0,0 0 0,0 0 0,0 0 0,0 0 0,0 0 0,0-1 0,0 1 0,0 0 0,0 0 0,0 0 0,0 0 0,0 0 0,-1 0 0,1 0 0,0 0 0,0-1 0,0 1 0,0 0 0,0 0 0,0 0 0,0 0 0,0 0 0,0 0 0,0 0 0,0 0 0,-1 0 0,1 0 0,11 8 0,13 19 0,-19-14 0,0 0 0,0 1 0,-1-1 0,0 1 0,-2 0 0,1 0 0,-1 20 0,-4 108 0,-1-58 0,3 38-1365,0-111-5461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23.284"/>
    </inkml:context>
    <inkml:brush xml:id="br0">
      <inkml:brushProperty name="width" value="0.05" units="cm"/>
      <inkml:brushProperty name="height" value="0.05" units="cm"/>
      <inkml:brushProperty name="color" value="#004F8B"/>
    </inkml:brush>
  </inkml:definitions>
  <inkml:trace contextRef="#ctx0" brushRef="#br0">1 0 24575,'0'9'0,"0"8"0,0 5 0,0 3 0,4 7 0,2 2 0,0 0 0,-1-2 0,-2 4 0,4-5 0,0-4 0,-1-1 0,-2 0 0,-1-1 0,-1 0 0,3 0 0,2 1 0,-2-5-8191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24.405"/>
    </inkml:context>
    <inkml:brush xml:id="br0">
      <inkml:brushProperty name="width" value="0.05" units="cm"/>
      <inkml:brushProperty name="height" value="0.05" units="cm"/>
      <inkml:brushProperty name="color" value="#004F8B"/>
    </inkml:brush>
  </inkml:definitions>
  <inkml:trace contextRef="#ctx0" brushRef="#br0">1 0 24575,'4'0'0,"7"0"0,5 0 0,5 0 0,3 0 0,2 0 0,1 0 0,0 0 0,1 0 0,-1 0 0,0 0 0,-4 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1T06:09:27.354"/>
    </inkml:context>
    <inkml:brush xml:id="br0">
      <inkml:brushProperty name="width" value="0.05" units="cm"/>
      <inkml:brushProperty name="height" value="0.05" units="cm"/>
      <inkml:brushProperty name="color" value="#004F8B"/>
    </inkml:brush>
  </inkml:definitions>
  <inkml:trace contextRef="#ctx0" brushRef="#br0">4 111 24575,'2'1'0,"-1"-1"0,1 1 0,0 0 0,0-1 0,-1 1 0,1 0 0,0 0 0,-1 1 0,1-1 0,-1 0 0,1 0 0,-1 1 0,0-1 0,0 1 0,1-1 0,-1 1 0,0-1 0,0 1 0,-1 0 0,1 0 0,0-1 0,0 3 0,14 42 0,56 249 0,-69-285 0,6 21 0,-4-28 0,-2-20 0,-1 5 0,-1-1 0,0 0 0,-1 1 0,-1-1 0,0 0 0,0 1 0,-1-1 0,-1 1 0,0 0 0,-6-12 0,-25-60 0,25 57 0,-26-49 0,32 68 0,0 0 0,0 0 0,1 0 0,0-1 0,0 1 0,1-1 0,0 1 0,1-1 0,-1-17 0,2 23 0,0 0 0,0 1 0,0-1 0,0 0 0,1 0 0,0 0 0,-1 1 0,1-1 0,0 0 0,0 1 0,0-1 0,1 0 0,-1 1 0,1 0 0,-1-1 0,1 1 0,0 0 0,0 0 0,0 0 0,0 0 0,0 0 0,0 0 0,1 1 0,-1-1 0,0 1 0,1-1 0,0 1 0,-1 0 0,1 0 0,0 0 0,-1 0 0,1 1 0,4-1 0,7-1 0,0 1 0,0 1 0,0 0 0,0 1 0,0 0 0,0 1 0,0 1 0,20 7 0,-27-8 0,0 0 0,0 1 0,0 0 0,0 0 0,-1 1 0,1 0 0,-1 0 0,0 0 0,0 1 0,-1 0 0,0 0 0,1 1 0,-1-1 0,-1 1 0,1 0 0,-1 0 0,5 12 0,-7-16 0,-1 1 0,0 0 0,-1 0 0,1-1 0,0 1 0,-1 0 0,1 0 0,-1-1 0,0 1 0,0 0 0,0 0 0,0 0 0,-1 0 0,1-1 0,-1 1 0,0 0 0,1 0 0,-1-1 0,-3 5 0,2-3 0,-1-1 0,0 1 0,1-1 0,-1 0 0,-1 0 0,1 0 0,0-1 0,-1 1 0,0-1 0,1 0 0,-8 3 0,-9 3 0,1-2 0,-1 0 0,-1-2 0,-25 4 0,40-8 0,-76 7-1365,59-7-5461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3:34.237"/>
    </inkml:context>
    <inkml:brush xml:id="br0">
      <inkml:brushProperty name="width" value="0.05" units="cm"/>
      <inkml:brushProperty name="height" value="0.05" units="cm"/>
      <inkml:brushProperty name="color" value="#004F8B"/>
    </inkml:brush>
  </inkml:definitions>
  <inkml:trace contextRef="#ctx0" brushRef="#br0">4925 78 24575,'-4419'0'0,"4384"3"0,0 2 0,0 1 0,0 2 0,1 1 0,0 2 0,-62 29 0,79-33 0,0 1 0,1 0 0,0 2 0,1 0 0,0 0 0,-27 25 0,35-28 0,1 1 0,0 0 0,0 0 0,1 0 0,0 0 0,1 1 0,0 0 0,0 0 0,0 0 0,2 0 0,-1 0 0,1 1 0,0-1 0,0 19 0,0 1 0,2-1 0,1 1 0,2 0 0,9 44 0,-8-56 0,1-1 0,0 0 0,1 0 0,1 0 0,1-1 0,0 0 0,0-1 0,2 1 0,12 13 0,-12-19 0,0-1 0,1 0 0,-1 0 0,2-2 0,-1 1 0,1-1 0,0-1 0,0 0 0,26 6 0,25 12 0,-39-14 0,0 0 0,1-2 0,0-1 0,46 5 0,105-2 0,3624-10 0,-3781 0 0,-1-2 0,0 0 0,0 0 0,0-2 0,24-9 0,42-10 0,-74 21 0,1 0 0,0 0 0,-1-2 0,0 1 0,0-1 0,0-1 0,14-10 0,58-52 0,-72 58 0,-1-1 0,-1 0 0,1 0 0,-2 0 0,0-1 0,0 0 0,-1-1 0,0 0 0,-1 0 0,-1 0 0,0 0 0,-1-1 0,0 1 0,-1-1 0,0-14 0,0 4 0,-2-1 0,-1 1 0,-1 0 0,-1 0 0,-1 0 0,-1 1 0,-15-45 0,15 55 0,-1 1 0,0 0 0,0 0 0,-1 0 0,-1 1 0,-15-17 0,18 22 0,0 2 0,0-1 0,0 0 0,-1 1 0,1 0 0,-1 0 0,0 1 0,0-1 0,-1 1 0,1 1 0,-1-1 0,1 1 0,-1 0 0,-11-1 0,-12-1 0,1-2 0,-32-10 0,36 9 0,1 0 0,-1 2 0,-46-4 0,60 9-91,-1 0 0,0-1 0,1-1 0,-1 0 0,1 0 0,0-1 0,0-1 0,0 0 0,0 0 0,0-1 0,1-1 0,0 0 0,0 0 0,-10-9 0,4-1-6735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23:29:40.050"/>
    </inkml:context>
    <inkml:brush xml:id="br0">
      <inkml:brushProperty name="width" value="0.05" units="cm"/>
      <inkml:brushProperty name="height" value="0.05" units="cm"/>
      <inkml:brushProperty name="color" value="#E71224"/>
    </inkml:brush>
  </inkml:definitions>
  <inkml:trace contextRef="#ctx0" brushRef="#br0">0 1043 24575,'6'-1'0,"0"0"0,0 0 0,0-1 0,0 0 0,0 0 0,-1 0 0,1-1 0,-1 0 0,1 0 0,-1 0 0,8-7 0,50-46 0,-12-3 0,-2-2 0,-2-1 0,50-93 0,-8 15 0,-20 33 0,60-86 0,-103 157-682,34-64-1,-40 60-6143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4:02.519"/>
    </inkml:context>
    <inkml:brush xml:id="br0">
      <inkml:brushProperty name="width" value="0.05" units="cm"/>
      <inkml:brushProperty name="height" value="0.05" units="cm"/>
      <inkml:brushProperty name="color" value="#004F8B"/>
    </inkml:brush>
  </inkml:definitions>
  <inkml:trace contextRef="#ctx0" brushRef="#br0">257 74 24575,'134'-6'0,"222"-40"0,-298 37 0,18 1 0,0 3 0,91 7 0,-45 0 0,-94 1 0,0 1 0,0 1 0,-1 1 0,1 2 0,-2 1 0,38 17 0,35 10 0,-70-25 0,-1 0 0,0 2 0,-1 1 0,-1 2 0,0 0 0,43 36 0,-64-47 0,0 0 0,0 1 0,-1-1 0,1 1 0,-1 0 0,-1 0 0,1 1 0,-1-1 0,0 1 0,0 0 0,-1-1 0,0 1 0,0 0 0,-1 1 0,1 8 0,0 14 0,-1 0 0,-5 45 0,1-8 0,2-58 0,1-1 0,-2 0 0,1 0 0,-1 0 0,0 0 0,-1 0 0,0-1 0,0 1 0,-1-1 0,0 0 0,0 0 0,0 0 0,-1 0 0,0-1 0,-1 0 0,-8 8 0,-1 0 0,0-2 0,-1 0 0,0-1 0,-1-1 0,-32 15 0,-16 7 0,39-18 0,-2-1 0,1-1 0,-2-2 0,-31 8 0,6-9 0,-90 2 0,30-4 0,-426 4 0,328-14 0,-133 3-1365,325 0-5461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4:11.669"/>
    </inkml:context>
    <inkml:brush xml:id="br0">
      <inkml:brushProperty name="width" value="0.05" units="cm"/>
      <inkml:brushProperty name="height" value="0.05" units="cm"/>
      <inkml:brushProperty name="color" value="#004F8B"/>
    </inkml:brush>
  </inkml:definitions>
  <inkml:trace contextRef="#ctx0" brushRef="#br0">1 0 24575,'4'0'0,"5"0"0,5 0 0,5 0 0,2 0 0,6 0 0,11 0 0,6 0 0,0 0 0,-3 0 0,-6 0 0,-3 0 0,-8 0-8191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4:12.675"/>
    </inkml:context>
    <inkml:brush xml:id="br0">
      <inkml:brushProperty name="width" value="0.05" units="cm"/>
      <inkml:brushProperty name="height" value="0.05" units="cm"/>
      <inkml:brushProperty name="color" value="#004F8B"/>
    </inkml:brush>
  </inkml:definitions>
  <inkml:trace contextRef="#ctx0" brushRef="#br0">0 26 24575,'0'-4'0,"4"-2"0,6 1 0,4 1 0,12 1 0,6 1 0,6 1 0,-1 1 0,3 0 0,1 0 0,-1 0 0,-4 0 0,-5 0 0,-6 0-8191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4:13.951"/>
    </inkml:context>
    <inkml:brush xml:id="br0">
      <inkml:brushProperty name="width" value="0.05" units="cm"/>
      <inkml:brushProperty name="height" value="0.05" units="cm"/>
      <inkml:brushProperty name="color" value="#004F8B"/>
    </inkml:brush>
  </inkml:definitions>
  <inkml:trace contextRef="#ctx0" brushRef="#br0">0 0 24575,'8'0'0,"7"0"0,8 0 0,5 0 0,1 0 0,0 0 0,-1 0 0,-1 0 0,-2 0 0,0 0 0,-1 0 0,0 0 0,-5 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4:15.609"/>
    </inkml:context>
    <inkml:brush xml:id="br0">
      <inkml:brushProperty name="width" value="0.05" units="cm"/>
      <inkml:brushProperty name="height" value="0.05" units="cm"/>
      <inkml:brushProperty name="color" value="#004F8B"/>
    </inkml:brush>
  </inkml:definitions>
  <inkml:trace contextRef="#ctx0" brushRef="#br0">0 25 24575,'1'-1'0,"-1"0"0,0 0 0,1 0 0,-1 0 0,1 0 0,0 1 0,-1-1 0,1 0 0,0 0 0,-1 0 0,1 0 0,0 1 0,0-1 0,0 0 0,0 1 0,-1-1 0,1 0 0,0 1 0,0-1 0,0 1 0,1 0 0,-1-1 0,0 1 0,0 0 0,0 0 0,0-1 0,2 1 0,35-4 0,-33 4 0,265-2 65,-139 3-1495,-107-1-5396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5:11.807"/>
    </inkml:context>
    <inkml:brush xml:id="br0">
      <inkml:brushProperty name="width" value="0.05" units="cm"/>
      <inkml:brushProperty name="height" value="0.05" units="cm"/>
      <inkml:brushProperty name="color" value="#004F8B"/>
    </inkml:brush>
  </inkml:definitions>
  <inkml:trace contextRef="#ctx0" brushRef="#br0">281 1 24575,'-4'0'0,"-9"0"0,-7 4 0,-3 5 0,-7 6 0,-1 3 0,0 0 0,1 0 0,2 1 0,2 1 0,1-2 0,5-5-8191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5:17.015"/>
    </inkml:context>
    <inkml:brush xml:id="br0">
      <inkml:brushProperty name="width" value="0.05" units="cm"/>
      <inkml:brushProperty name="height" value="0.05" units="cm"/>
      <inkml:brushProperty name="color" value="#004F8B"/>
    </inkml:brush>
  </inkml:definitions>
  <inkml:trace contextRef="#ctx0" brushRef="#br0">32 1 24575,'2'200'0,"-5"216"0,2-392-341,-1-1 0,-2 1-1,-11 43 1,7-44-6485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5:21.405"/>
    </inkml:context>
    <inkml:brush xml:id="br0">
      <inkml:brushProperty name="width" value="0.05" units="cm"/>
      <inkml:brushProperty name="height" value="0.05" units="cm"/>
      <inkml:brushProperty name="color" value="#004F8B"/>
    </inkml:brush>
  </inkml:definitions>
  <inkml:trace contextRef="#ctx0" brushRef="#br0">1 11 24575,'3'-10'0,"6"18"0,4 17 0,-1 11 0,-2 0 0,-1 1 0,-2 0 0,4 69 0,-11 157 0,-3-118 0,3 725 0,1-852 0,1-1 0,1 0 0,0 0 0,12 33 0,-9-32 0,-1 0 0,-1 0 0,0 0 0,1 27 0,7 44 0,-8-63 0,3 46 0,-7-35 0,2 1 0,10 52 0,-5-30 0,-2-1 0,-2 1 0,-6 67 0,0-9 0,3 822-1365,0-920-5461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4:18.154"/>
    </inkml:context>
    <inkml:brush xml:id="br0">
      <inkml:brushProperty name="width" value="0.05" units="cm"/>
      <inkml:brushProperty name="height" value="0.05" units="cm"/>
      <inkml:brushProperty name="color" value="#004F8B"/>
    </inkml:brush>
  </inkml:definitions>
  <inkml:trace contextRef="#ctx0" brushRef="#br0">501 121 24575,'-1'-2'0,"-1"-1"0,1 1 0,-1 0 0,0-1 0,0 1 0,0 0 0,0 0 0,0 0 0,0 0 0,0 0 0,-1 1 0,1-1 0,-1 1 0,1-1 0,-1 1 0,1 0 0,-5-1 0,-3-3 0,-7-7 0,-1 2 0,0 1 0,0 0 0,-1 1 0,0 1 0,-1 0 0,1 2 0,-1 1 0,0 0 0,-1 1 0,-25 0 0,36 3 0,1 1 0,0 0 0,0 0 0,0 1 0,0 0 0,0 1 0,0 0 0,1 0 0,-1 1 0,1 0 0,0 0 0,0 1 0,0 0 0,1 1 0,-1 0 0,-8 9 0,12-10 0,0 0 0,0 0 0,0 1 0,0 0 0,1-1 0,0 1 0,0 0 0,1 1 0,0-1 0,0 0 0,0 1 0,1-1 0,0 1 0,0 0 0,1-1 0,0 1 0,0 0 0,0-1 0,1 1 0,0 0 0,0-1 0,1 1 0,3 9 0,1-2 0,0 0 0,1-1 0,1 0 0,0 0 0,0-1 0,1 0 0,13 13 0,-1-4 0,0 0 0,41 28 0,-55-45 0,0 0 0,0-1 0,0-1 0,0 1 0,1-1 0,-1 0 0,1-1 0,-1 0 0,1 0 0,-1 0 0,1-1 0,0 0 0,-1-1 0,1 0 0,0 0 0,-1 0 0,1-1 0,-1 0 0,12-6 0,-11 5 0,1 0 0,-1 0 0,-1-1 0,1 0 0,-1-1 0,1 1 0,-1-2 0,-1 1 0,1-1 0,-1 0 0,0 0 0,0 0 0,-1-1 0,1 0 0,-2 0 0,1-1 0,3-8 0,-6 12 6,-1 1-1,-1-1 1,1 0-1,0 1 0,-1-1 1,0 0-1,0 0 1,0 1-1,0-1 1,0 0-1,-1 0 1,0 1-1,0-1 0,0 1 1,0-1-1,0 1 1,-1-1-1,1 1 1,-1-1-1,0 1 1,-4-4-1,2 1-140,-1 1 0,-1 0 0,1 0 0,-1 0 0,1 1 0,-1 0 0,0 0 0,-1 0 0,1 1 0,-9-4 0,-6 0-6691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3:04:21.008"/>
    </inkml:context>
    <inkml:brush xml:id="br0">
      <inkml:brushProperty name="width" value="0.05" units="cm"/>
      <inkml:brushProperty name="height" value="0.05" units="cm"/>
      <inkml:brushProperty name="color" value="#004F8B"/>
    </inkml:brush>
  </inkml:definitions>
  <inkml:trace contextRef="#ctx0" brushRef="#br0">358 1 24575,'-10'0'0,"-9"-1"0,0 1 0,0 1 0,-1 1 0,1 0 0,0 1 0,1 2 0,-27 8 0,27-6 0,-1 1 0,1 0 0,1 2 0,-23 15 0,35-22 0,1 1 0,-1 0 0,1 0 0,0 0 0,0 1 0,0-1 0,1 1 0,0 0 0,0 0 0,0 1 0,0-1 0,1 0 0,0 1 0,0 0 0,0-1 0,1 1 0,0 0 0,0 0 0,0 6 0,0 1 0,2 0 0,-1 0 0,1 0 0,1 0 0,0 0 0,1 0 0,1 0 0,0-1 0,0 0 0,11 19 0,-12-25 0,1 0 0,0-1 0,0 0 0,0 1 0,1-1 0,-1-1 0,1 1 0,1-1 0,-1 0 0,0 0 0,1 0 0,0-1 0,0 0 0,0 0 0,0-1 0,1 1 0,-1-1 0,1-1 0,-1 1 0,1-1 0,13 1 0,228-3 0,-93-3 0,-147 4 0,1 0 0,-1-1 0,0-1 0,0 1 0,0-1 0,0-1 0,0 1 0,0-1 0,-1-1 0,1 1 0,-1-1 0,0-1 0,0 1 0,0-1 0,-1-1 0,12-11 0,-14 13 0,-1 0 0,0 0 0,0 0 0,0-1 0,-1 1 0,0-1 0,1 0 0,-2 0 0,1 0 0,0 0 0,-1 0 0,0 0 0,0 0 0,-1 0 0,1 0 0,-1-1 0,0 1 0,-1 0 0,1 0 0,-1 0 0,0-1 0,0 1 0,-1 0 0,1 0 0,-1 0 0,0 1 0,-1-1 0,-2-4 0,-5-6 0,0 0 0,-1 1 0,-1 0 0,0 1 0,-1 1 0,0 0 0,-1 0 0,0 1 0,-1 1 0,0 1 0,-1 0 0,1 1 0,-2 0 0,1 1 0,-1 1 0,0 1 0,-1 1 0,1 0 0,-31-2 0,-281-16 0,304 22-1365,4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C909B-3A2D-4012-8E2F-342581EE1E1A}" type="datetimeFigureOut">
              <a:rPr lang="en-US" smtClean="0"/>
              <a:t>7/26/2023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F6AE5-C3F2-47B0-A933-A04C7868F5E6}" type="slidenum">
              <a:rPr lang="en-US" smtClean="0"/>
              <a:t>‹#›</a:t>
            </a:fld>
            <a:endParaRPr lang="en-US"/>
          </a:p>
        </p:txBody>
      </p:sp>
    </p:spTree>
    <p:extLst>
      <p:ext uri="{BB962C8B-B14F-4D97-AF65-F5344CB8AC3E}">
        <p14:creationId xmlns:p14="http://schemas.microsoft.com/office/powerpoint/2010/main" val="88033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F6AE5-C3F2-47B0-A933-A04C7868F5E6}" type="slidenum">
              <a:rPr lang="en-US" smtClean="0"/>
              <a:t>4</a:t>
            </a:fld>
            <a:endParaRPr lang="en-US"/>
          </a:p>
        </p:txBody>
      </p:sp>
    </p:spTree>
    <p:extLst>
      <p:ext uri="{BB962C8B-B14F-4D97-AF65-F5344CB8AC3E}">
        <p14:creationId xmlns:p14="http://schemas.microsoft.com/office/powerpoint/2010/main" val="900609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F6AE5-C3F2-47B0-A933-A04C7868F5E6}" type="slidenum">
              <a:rPr lang="en-US" smtClean="0"/>
              <a:t>55</a:t>
            </a:fld>
            <a:endParaRPr lang="en-US"/>
          </a:p>
        </p:txBody>
      </p:sp>
    </p:spTree>
    <p:extLst>
      <p:ext uri="{BB962C8B-B14F-4D97-AF65-F5344CB8AC3E}">
        <p14:creationId xmlns:p14="http://schemas.microsoft.com/office/powerpoint/2010/main" val="191223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F6AE5-C3F2-47B0-A933-A04C7868F5E6}" type="slidenum">
              <a:rPr lang="en-US" smtClean="0"/>
              <a:t>78</a:t>
            </a:fld>
            <a:endParaRPr lang="en-US"/>
          </a:p>
        </p:txBody>
      </p:sp>
    </p:spTree>
    <p:extLst>
      <p:ext uri="{BB962C8B-B14F-4D97-AF65-F5344CB8AC3E}">
        <p14:creationId xmlns:p14="http://schemas.microsoft.com/office/powerpoint/2010/main" val="156264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F6AE5-C3F2-47B0-A933-A04C7868F5E6}" type="slidenum">
              <a:rPr lang="en-US" smtClean="0"/>
              <a:t>89</a:t>
            </a:fld>
            <a:endParaRPr lang="en-US"/>
          </a:p>
        </p:txBody>
      </p:sp>
    </p:spTree>
    <p:extLst>
      <p:ext uri="{BB962C8B-B14F-4D97-AF65-F5344CB8AC3E}">
        <p14:creationId xmlns:p14="http://schemas.microsoft.com/office/powerpoint/2010/main" val="3654210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F6AE5-C3F2-47B0-A933-A04C7868F5E6}" type="slidenum">
              <a:rPr lang="en-US" smtClean="0"/>
              <a:t>105</a:t>
            </a:fld>
            <a:endParaRPr lang="en-US"/>
          </a:p>
        </p:txBody>
      </p:sp>
    </p:spTree>
    <p:extLst>
      <p:ext uri="{BB962C8B-B14F-4D97-AF65-F5344CB8AC3E}">
        <p14:creationId xmlns:p14="http://schemas.microsoft.com/office/powerpoint/2010/main" val="3285274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F6AE5-C3F2-47B0-A933-A04C7868F5E6}" type="slidenum">
              <a:rPr lang="en-US" smtClean="0"/>
              <a:t>126</a:t>
            </a:fld>
            <a:endParaRPr lang="en-US"/>
          </a:p>
        </p:txBody>
      </p:sp>
    </p:spTree>
    <p:extLst>
      <p:ext uri="{BB962C8B-B14F-4D97-AF65-F5344CB8AC3E}">
        <p14:creationId xmlns:p14="http://schemas.microsoft.com/office/powerpoint/2010/main" val="2231885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F6AE5-C3F2-47B0-A933-A04C7868F5E6}" type="slidenum">
              <a:rPr lang="en-US" smtClean="0"/>
              <a:t>136</a:t>
            </a:fld>
            <a:endParaRPr lang="en-US"/>
          </a:p>
        </p:txBody>
      </p:sp>
    </p:spTree>
    <p:extLst>
      <p:ext uri="{BB962C8B-B14F-4D97-AF65-F5344CB8AC3E}">
        <p14:creationId xmlns:p14="http://schemas.microsoft.com/office/powerpoint/2010/main" val="763187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F6AE5-C3F2-47B0-A933-A04C7868F5E6}" type="slidenum">
              <a:rPr lang="en-US" smtClean="0"/>
              <a:t>145</a:t>
            </a:fld>
            <a:endParaRPr lang="en-US"/>
          </a:p>
        </p:txBody>
      </p:sp>
    </p:spTree>
    <p:extLst>
      <p:ext uri="{BB962C8B-B14F-4D97-AF65-F5344CB8AC3E}">
        <p14:creationId xmlns:p14="http://schemas.microsoft.com/office/powerpoint/2010/main" val="670642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F6AE5-C3F2-47B0-A933-A04C7868F5E6}" type="slidenum">
              <a:rPr lang="en-US" smtClean="0"/>
              <a:t>162</a:t>
            </a:fld>
            <a:endParaRPr lang="en-US"/>
          </a:p>
        </p:txBody>
      </p:sp>
    </p:spTree>
    <p:extLst>
      <p:ext uri="{BB962C8B-B14F-4D97-AF65-F5344CB8AC3E}">
        <p14:creationId xmlns:p14="http://schemas.microsoft.com/office/powerpoint/2010/main" val="346121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8665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7/26/2023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7651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7/26/2023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7195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956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7/26/2023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1458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4656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817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0363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2318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3373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215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81112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0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s>
</file>

<file path=ppt/slides/_rels/slide111.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2" Type="http://schemas.openxmlformats.org/officeDocument/2006/relationships/image" Target="../media/image203.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0" Type="http://schemas.openxmlformats.org/officeDocument/2006/relationships/image" Target="../media/image211.png"/><Relationship Id="rId4" Type="http://schemas.openxmlformats.org/officeDocument/2006/relationships/image" Target="../media/image205.png"/><Relationship Id="rId9" Type="http://schemas.openxmlformats.org/officeDocument/2006/relationships/image" Target="../media/image210.png"/></Relationships>
</file>

<file path=ppt/slides/_rels/slide112.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s>
</file>

<file path=ppt/slides/_rels/slide11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1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1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www.kaggle.com/datasets/mnassrib/telecom-churn-datasets?select=churn-bigml-80.csv"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customXml" Target="../ink/ink51.xml"/><Relationship Id="rId13" Type="http://schemas.openxmlformats.org/officeDocument/2006/relationships/image" Target="../media/image257.png"/><Relationship Id="rId18" Type="http://schemas.openxmlformats.org/officeDocument/2006/relationships/customXml" Target="../ink/ink55.xml"/><Relationship Id="rId26" Type="http://schemas.openxmlformats.org/officeDocument/2006/relationships/image" Target="../media/image265.png"/><Relationship Id="rId3" Type="http://schemas.openxmlformats.org/officeDocument/2006/relationships/image" Target="../media/image234.png"/><Relationship Id="rId21" Type="http://schemas.openxmlformats.org/officeDocument/2006/relationships/customXml" Target="../ink/ink56.xml"/><Relationship Id="rId7" Type="http://schemas.openxmlformats.org/officeDocument/2006/relationships/image" Target="../media/image254.png"/><Relationship Id="rId12" Type="http://schemas.openxmlformats.org/officeDocument/2006/relationships/customXml" Target="../ink/ink53.xml"/><Relationship Id="rId17" Type="http://schemas.openxmlformats.org/officeDocument/2006/relationships/image" Target="../media/image260.png"/><Relationship Id="rId25" Type="http://schemas.openxmlformats.org/officeDocument/2006/relationships/customXml" Target="../ink/ink58.xml"/><Relationship Id="rId2" Type="http://schemas.openxmlformats.org/officeDocument/2006/relationships/image" Target="../media/image233.png"/><Relationship Id="rId16" Type="http://schemas.openxmlformats.org/officeDocument/2006/relationships/image" Target="../media/image259.png"/><Relationship Id="rId20"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customXml" Target="../ink/ink50.xml"/><Relationship Id="rId11" Type="http://schemas.openxmlformats.org/officeDocument/2006/relationships/image" Target="../media/image256.png"/><Relationship Id="rId24" Type="http://schemas.openxmlformats.org/officeDocument/2006/relationships/image" Target="../media/image264.png"/><Relationship Id="rId5" Type="http://schemas.openxmlformats.org/officeDocument/2006/relationships/image" Target="../media/image253.png"/><Relationship Id="rId15" Type="http://schemas.openxmlformats.org/officeDocument/2006/relationships/image" Target="../media/image258.png"/><Relationship Id="rId23" Type="http://schemas.openxmlformats.org/officeDocument/2006/relationships/customXml" Target="../ink/ink57.xml"/><Relationship Id="rId28" Type="http://schemas.openxmlformats.org/officeDocument/2006/relationships/image" Target="../media/image266.png"/><Relationship Id="rId10" Type="http://schemas.openxmlformats.org/officeDocument/2006/relationships/customXml" Target="../ink/ink52.xml"/><Relationship Id="rId4" Type="http://schemas.openxmlformats.org/officeDocument/2006/relationships/customXml" Target="../ink/ink49.xml"/><Relationship Id="rId9" Type="http://schemas.openxmlformats.org/officeDocument/2006/relationships/image" Target="../media/image255.png"/><Relationship Id="rId14" Type="http://schemas.openxmlformats.org/officeDocument/2006/relationships/customXml" Target="../ink/ink54.xml"/><Relationship Id="rId22" Type="http://schemas.openxmlformats.org/officeDocument/2006/relationships/image" Target="../media/image263.png"/><Relationship Id="rId27" Type="http://schemas.openxmlformats.org/officeDocument/2006/relationships/customXml" Target="../ink/ink5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34.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customXml" Target="../ink/ink60.xml"/><Relationship Id="rId7" Type="http://schemas.openxmlformats.org/officeDocument/2006/relationships/customXml" Target="../ink/ink62.xm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73.png"/><Relationship Id="rId5" Type="http://schemas.openxmlformats.org/officeDocument/2006/relationships/customXml" Target="../ink/ink61.xml"/><Relationship Id="rId4" Type="http://schemas.openxmlformats.org/officeDocument/2006/relationships/image" Target="../media/image27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13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82.png"/><Relationship Id="rId7" Type="http://schemas.openxmlformats.org/officeDocument/2006/relationships/image" Target="../media/image286.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14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9.png"/></Relationships>
</file>

<file path=ppt/slides/_rels/slide14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4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customXml" Target="../ink/ink63.xml"/><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301.png"/><Relationship Id="rId11" Type="http://schemas.openxmlformats.org/officeDocument/2006/relationships/image" Target="../media/image304.png"/><Relationship Id="rId5" Type="http://schemas.openxmlformats.org/officeDocument/2006/relationships/image" Target="../media/image300.png"/><Relationship Id="rId10" Type="http://schemas.openxmlformats.org/officeDocument/2006/relationships/customXml" Target="../ink/ink64.xml"/><Relationship Id="rId4" Type="http://schemas.openxmlformats.org/officeDocument/2006/relationships/image" Target="../media/image299.png"/><Relationship Id="rId9" Type="http://schemas.openxmlformats.org/officeDocument/2006/relationships/image" Target="../media/image303.png"/></Relationships>
</file>

<file path=ppt/slides/_rels/slide14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152.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2.xml"/><Relationship Id="rId4" Type="http://schemas.openxmlformats.org/officeDocument/2006/relationships/image" Target="../media/image317.png"/></Relationships>
</file>

<file path=ppt/slides/_rels/slide153.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image" Target="../media/image319.png"/><Relationship Id="rId7" Type="http://schemas.openxmlformats.org/officeDocument/2006/relationships/image" Target="../media/image323.png"/><Relationship Id="rId2"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 Id="rId9" Type="http://schemas.openxmlformats.org/officeDocument/2006/relationships/image" Target="../media/image325.png"/></Relationships>
</file>

<file path=ppt/slides/_rels/slide154.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35.png"/><Relationship Id="rId3" Type="http://schemas.openxmlformats.org/officeDocument/2006/relationships/image" Target="../media/image327.png"/><Relationship Id="rId7" Type="http://schemas.openxmlformats.org/officeDocument/2006/relationships/image" Target="../media/image331.png"/><Relationship Id="rId12" Type="http://schemas.openxmlformats.org/officeDocument/2006/relationships/customXml" Target="../ink/ink66.xml"/><Relationship Id="rId2" Type="http://schemas.openxmlformats.org/officeDocument/2006/relationships/image" Target="../media/image326.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34.png"/><Relationship Id="rId5" Type="http://schemas.openxmlformats.org/officeDocument/2006/relationships/image" Target="../media/image329.png"/><Relationship Id="rId10" Type="http://schemas.openxmlformats.org/officeDocument/2006/relationships/customXml" Target="../ink/ink65.xml"/><Relationship Id="rId4" Type="http://schemas.openxmlformats.org/officeDocument/2006/relationships/image" Target="../media/image328.png"/><Relationship Id="rId9" Type="http://schemas.openxmlformats.org/officeDocument/2006/relationships/image" Target="../media/image333.png"/></Relationships>
</file>

<file path=ppt/slides/_rels/slide155.xml.rels><?xml version="1.0" encoding="UTF-8" standalone="yes"?>
<Relationships xmlns="http://schemas.openxmlformats.org/package/2006/relationships"><Relationship Id="rId8" Type="http://schemas.openxmlformats.org/officeDocument/2006/relationships/image" Target="../media/image342.png"/><Relationship Id="rId13" Type="http://schemas.openxmlformats.org/officeDocument/2006/relationships/image" Target="../media/image345.png"/><Relationship Id="rId3" Type="http://schemas.openxmlformats.org/officeDocument/2006/relationships/image" Target="../media/image337.png"/><Relationship Id="rId7" Type="http://schemas.openxmlformats.org/officeDocument/2006/relationships/image" Target="../media/image341.png"/><Relationship Id="rId12" Type="http://schemas.openxmlformats.org/officeDocument/2006/relationships/customXml" Target="../ink/ink68.xml"/><Relationship Id="rId17" Type="http://schemas.openxmlformats.org/officeDocument/2006/relationships/image" Target="../media/image347.png"/><Relationship Id="rId2" Type="http://schemas.openxmlformats.org/officeDocument/2006/relationships/image" Target="../media/image336.png"/><Relationship Id="rId16" Type="http://schemas.openxmlformats.org/officeDocument/2006/relationships/customXml" Target="../ink/ink70.xml"/><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image" Target="../media/image344.png"/><Relationship Id="rId5" Type="http://schemas.openxmlformats.org/officeDocument/2006/relationships/image" Target="../media/image339.png"/><Relationship Id="rId15" Type="http://schemas.openxmlformats.org/officeDocument/2006/relationships/image" Target="../media/image346.png"/><Relationship Id="rId10" Type="http://schemas.openxmlformats.org/officeDocument/2006/relationships/customXml" Target="../ink/ink67.xml"/><Relationship Id="rId4" Type="http://schemas.openxmlformats.org/officeDocument/2006/relationships/image" Target="../media/image338.png"/><Relationship Id="rId9" Type="http://schemas.openxmlformats.org/officeDocument/2006/relationships/image" Target="../media/image343.png"/><Relationship Id="rId14" Type="http://schemas.openxmlformats.org/officeDocument/2006/relationships/customXml" Target="../ink/ink69.xml"/></Relationships>
</file>

<file path=ppt/slides/_rels/slide156.xml.rels><?xml version="1.0" encoding="UTF-8" standalone="yes"?>
<Relationships xmlns="http://schemas.openxmlformats.org/package/2006/relationships"><Relationship Id="rId8" Type="http://schemas.openxmlformats.org/officeDocument/2006/relationships/image" Target="../media/image354.png"/><Relationship Id="rId13" Type="http://schemas.openxmlformats.org/officeDocument/2006/relationships/image" Target="../media/image357.png"/><Relationship Id="rId3" Type="http://schemas.openxmlformats.org/officeDocument/2006/relationships/image" Target="../media/image349.png"/><Relationship Id="rId7" Type="http://schemas.openxmlformats.org/officeDocument/2006/relationships/image" Target="../media/image353.png"/><Relationship Id="rId12" Type="http://schemas.openxmlformats.org/officeDocument/2006/relationships/customXml" Target="../ink/ink72.xml"/><Relationship Id="rId2" Type="http://schemas.openxmlformats.org/officeDocument/2006/relationships/image" Target="../media/image348.png"/><Relationship Id="rId1" Type="http://schemas.openxmlformats.org/officeDocument/2006/relationships/slideLayout" Target="../slideLayouts/slideLayout2.xml"/><Relationship Id="rId6" Type="http://schemas.openxmlformats.org/officeDocument/2006/relationships/image" Target="../media/image352.png"/><Relationship Id="rId11" Type="http://schemas.openxmlformats.org/officeDocument/2006/relationships/image" Target="../media/image356.png"/><Relationship Id="rId5" Type="http://schemas.openxmlformats.org/officeDocument/2006/relationships/image" Target="../media/image351.png"/><Relationship Id="rId10" Type="http://schemas.openxmlformats.org/officeDocument/2006/relationships/customXml" Target="../ink/ink71.xml"/><Relationship Id="rId4" Type="http://schemas.openxmlformats.org/officeDocument/2006/relationships/image" Target="../media/image350.png"/><Relationship Id="rId9" Type="http://schemas.openxmlformats.org/officeDocument/2006/relationships/image" Target="../media/image355.png"/></Relationships>
</file>

<file path=ppt/slides/_rels/slide157.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67.png"/><Relationship Id="rId3" Type="http://schemas.openxmlformats.org/officeDocument/2006/relationships/image" Target="../media/image359.png"/><Relationship Id="rId7" Type="http://schemas.openxmlformats.org/officeDocument/2006/relationships/image" Target="../media/image363.png"/><Relationship Id="rId12" Type="http://schemas.openxmlformats.org/officeDocument/2006/relationships/customXml" Target="../ink/ink74.xml"/><Relationship Id="rId2" Type="http://schemas.openxmlformats.org/officeDocument/2006/relationships/image" Target="../media/image358.png"/><Relationship Id="rId1" Type="http://schemas.openxmlformats.org/officeDocument/2006/relationships/slideLayout" Target="../slideLayouts/slideLayout2.xml"/><Relationship Id="rId6" Type="http://schemas.openxmlformats.org/officeDocument/2006/relationships/image" Target="../media/image362.png"/><Relationship Id="rId11" Type="http://schemas.openxmlformats.org/officeDocument/2006/relationships/image" Target="../media/image366.png"/><Relationship Id="rId5" Type="http://schemas.openxmlformats.org/officeDocument/2006/relationships/image" Target="../media/image361.png"/><Relationship Id="rId10" Type="http://schemas.openxmlformats.org/officeDocument/2006/relationships/customXml" Target="../ink/ink73.xml"/><Relationship Id="rId4" Type="http://schemas.openxmlformats.org/officeDocument/2006/relationships/image" Target="../media/image360.png"/><Relationship Id="rId9" Type="http://schemas.openxmlformats.org/officeDocument/2006/relationships/image" Target="../media/image365.png"/></Relationships>
</file>

<file path=ppt/slides/_rels/slide158.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image" Target="../media/image377.png"/><Relationship Id="rId3" Type="http://schemas.openxmlformats.org/officeDocument/2006/relationships/image" Target="../media/image369.png"/><Relationship Id="rId7" Type="http://schemas.openxmlformats.org/officeDocument/2006/relationships/image" Target="../media/image373.png"/><Relationship Id="rId12" Type="http://schemas.openxmlformats.org/officeDocument/2006/relationships/customXml" Target="../ink/ink76.xml"/><Relationship Id="rId2" Type="http://schemas.openxmlformats.org/officeDocument/2006/relationships/image" Target="../media/image368.png"/><Relationship Id="rId1" Type="http://schemas.openxmlformats.org/officeDocument/2006/relationships/slideLayout" Target="../slideLayouts/slideLayout2.xml"/><Relationship Id="rId6" Type="http://schemas.openxmlformats.org/officeDocument/2006/relationships/image" Target="../media/image372.png"/><Relationship Id="rId11" Type="http://schemas.openxmlformats.org/officeDocument/2006/relationships/image" Target="../media/image376.png"/><Relationship Id="rId5" Type="http://schemas.openxmlformats.org/officeDocument/2006/relationships/image" Target="../media/image371.png"/><Relationship Id="rId10" Type="http://schemas.openxmlformats.org/officeDocument/2006/relationships/customXml" Target="../ink/ink75.xml"/><Relationship Id="rId4" Type="http://schemas.openxmlformats.org/officeDocument/2006/relationships/image" Target="../media/image370.png"/><Relationship Id="rId9" Type="http://schemas.openxmlformats.org/officeDocument/2006/relationships/image" Target="../media/image375.png"/></Relationships>
</file>

<file path=ppt/slides/_rels/slide159.xml.rels><?xml version="1.0" encoding="UTF-8" standalone="yes"?>
<Relationships xmlns="http://schemas.openxmlformats.org/package/2006/relationships"><Relationship Id="rId3" Type="http://schemas.openxmlformats.org/officeDocument/2006/relationships/image" Target="../media/image379.png"/><Relationship Id="rId7" Type="http://schemas.openxmlformats.org/officeDocument/2006/relationships/image" Target="../media/image383.png"/><Relationship Id="rId2" Type="http://schemas.openxmlformats.org/officeDocument/2006/relationships/image" Target="../media/image378.png"/><Relationship Id="rId1" Type="http://schemas.openxmlformats.org/officeDocument/2006/relationships/slideLayout" Target="../slideLayouts/slideLayout2.xml"/><Relationship Id="rId6" Type="http://schemas.openxmlformats.org/officeDocument/2006/relationships/image" Target="../media/image382.png"/><Relationship Id="rId5" Type="http://schemas.openxmlformats.org/officeDocument/2006/relationships/image" Target="../media/image381.png"/><Relationship Id="rId4" Type="http://schemas.openxmlformats.org/officeDocument/2006/relationships/image" Target="../media/image380.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388.png"/><Relationship Id="rId13" Type="http://schemas.openxmlformats.org/officeDocument/2006/relationships/customXml" Target="../ink/ink81.xml"/><Relationship Id="rId18" Type="http://schemas.openxmlformats.org/officeDocument/2006/relationships/image" Target="../media/image393.png"/><Relationship Id="rId26" Type="http://schemas.openxmlformats.org/officeDocument/2006/relationships/image" Target="../media/image397.png"/><Relationship Id="rId3" Type="http://schemas.openxmlformats.org/officeDocument/2006/relationships/image" Target="../media/image385.png"/><Relationship Id="rId21" Type="http://schemas.openxmlformats.org/officeDocument/2006/relationships/customXml" Target="../ink/ink85.xml"/><Relationship Id="rId7" Type="http://schemas.openxmlformats.org/officeDocument/2006/relationships/customXml" Target="../ink/ink78.xml"/><Relationship Id="rId12" Type="http://schemas.openxmlformats.org/officeDocument/2006/relationships/image" Target="../media/image390.png"/><Relationship Id="rId17" Type="http://schemas.openxmlformats.org/officeDocument/2006/relationships/customXml" Target="../ink/ink83.xml"/><Relationship Id="rId25" Type="http://schemas.openxmlformats.org/officeDocument/2006/relationships/customXml" Target="../ink/ink87.xml"/><Relationship Id="rId2" Type="http://schemas.openxmlformats.org/officeDocument/2006/relationships/image" Target="../media/image384.png"/><Relationship Id="rId16" Type="http://schemas.openxmlformats.org/officeDocument/2006/relationships/image" Target="../media/image392.png"/><Relationship Id="rId20" Type="http://schemas.openxmlformats.org/officeDocument/2006/relationships/image" Target="../media/image394.png"/><Relationship Id="rId1" Type="http://schemas.openxmlformats.org/officeDocument/2006/relationships/slideLayout" Target="../slideLayouts/slideLayout2.xml"/><Relationship Id="rId6" Type="http://schemas.openxmlformats.org/officeDocument/2006/relationships/image" Target="../media/image387.png"/><Relationship Id="rId11" Type="http://schemas.openxmlformats.org/officeDocument/2006/relationships/customXml" Target="../ink/ink80.xml"/><Relationship Id="rId24" Type="http://schemas.openxmlformats.org/officeDocument/2006/relationships/image" Target="../media/image396.png"/><Relationship Id="rId5" Type="http://schemas.openxmlformats.org/officeDocument/2006/relationships/customXml" Target="../ink/ink77.xml"/><Relationship Id="rId15" Type="http://schemas.openxmlformats.org/officeDocument/2006/relationships/customXml" Target="../ink/ink82.xml"/><Relationship Id="rId23" Type="http://schemas.openxmlformats.org/officeDocument/2006/relationships/customXml" Target="../ink/ink86.xml"/><Relationship Id="rId28" Type="http://schemas.openxmlformats.org/officeDocument/2006/relationships/image" Target="../media/image398.png"/><Relationship Id="rId10" Type="http://schemas.openxmlformats.org/officeDocument/2006/relationships/image" Target="../media/image389.png"/><Relationship Id="rId19" Type="http://schemas.openxmlformats.org/officeDocument/2006/relationships/customXml" Target="../ink/ink84.xml"/><Relationship Id="rId4" Type="http://schemas.openxmlformats.org/officeDocument/2006/relationships/image" Target="../media/image386.png"/><Relationship Id="rId9" Type="http://schemas.openxmlformats.org/officeDocument/2006/relationships/customXml" Target="../ink/ink79.xml"/><Relationship Id="rId14" Type="http://schemas.openxmlformats.org/officeDocument/2006/relationships/image" Target="../media/image391.png"/><Relationship Id="rId22" Type="http://schemas.openxmlformats.org/officeDocument/2006/relationships/image" Target="../media/image395.png"/><Relationship Id="rId27" Type="http://schemas.openxmlformats.org/officeDocument/2006/relationships/customXml" Target="../ink/ink88.xml"/></Relationships>
</file>

<file path=ppt/slides/_rels/slide16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customXml" Target="../ink/ink94.xml"/><Relationship Id="rId18" Type="http://schemas.openxmlformats.org/officeDocument/2006/relationships/image" Target="../media/image411.png"/><Relationship Id="rId26" Type="http://schemas.openxmlformats.org/officeDocument/2006/relationships/image" Target="../media/image415.png"/><Relationship Id="rId3" Type="http://schemas.openxmlformats.org/officeDocument/2006/relationships/customXml" Target="../ink/ink89.xml"/><Relationship Id="rId21" Type="http://schemas.openxmlformats.org/officeDocument/2006/relationships/customXml" Target="../ink/ink98.xml"/><Relationship Id="rId7" Type="http://schemas.openxmlformats.org/officeDocument/2006/relationships/customXml" Target="../ink/ink91.xml"/><Relationship Id="rId12" Type="http://schemas.openxmlformats.org/officeDocument/2006/relationships/image" Target="../media/image408.png"/><Relationship Id="rId17" Type="http://schemas.openxmlformats.org/officeDocument/2006/relationships/customXml" Target="../ink/ink96.xml"/><Relationship Id="rId25" Type="http://schemas.openxmlformats.org/officeDocument/2006/relationships/customXml" Target="../ink/ink100.xml"/><Relationship Id="rId2" Type="http://schemas.openxmlformats.org/officeDocument/2006/relationships/image" Target="../media/image403.png"/><Relationship Id="rId16" Type="http://schemas.openxmlformats.org/officeDocument/2006/relationships/image" Target="../media/image410.png"/><Relationship Id="rId20" Type="http://schemas.openxmlformats.org/officeDocument/2006/relationships/image" Target="../media/image412.png"/><Relationship Id="rId1" Type="http://schemas.openxmlformats.org/officeDocument/2006/relationships/slideLayout" Target="../slideLayouts/slideLayout2.xml"/><Relationship Id="rId6" Type="http://schemas.openxmlformats.org/officeDocument/2006/relationships/image" Target="../media/image405.png"/><Relationship Id="rId11" Type="http://schemas.openxmlformats.org/officeDocument/2006/relationships/customXml" Target="../ink/ink93.xml"/><Relationship Id="rId24" Type="http://schemas.openxmlformats.org/officeDocument/2006/relationships/image" Target="../media/image414.png"/><Relationship Id="rId5" Type="http://schemas.openxmlformats.org/officeDocument/2006/relationships/customXml" Target="../ink/ink90.xml"/><Relationship Id="rId15" Type="http://schemas.openxmlformats.org/officeDocument/2006/relationships/customXml" Target="../ink/ink95.xml"/><Relationship Id="rId23" Type="http://schemas.openxmlformats.org/officeDocument/2006/relationships/customXml" Target="../ink/ink99.xml"/><Relationship Id="rId28" Type="http://schemas.openxmlformats.org/officeDocument/2006/relationships/image" Target="../media/image416.png"/><Relationship Id="rId10" Type="http://schemas.openxmlformats.org/officeDocument/2006/relationships/image" Target="../media/image407.png"/><Relationship Id="rId19" Type="http://schemas.openxmlformats.org/officeDocument/2006/relationships/customXml" Target="../ink/ink97.xml"/><Relationship Id="rId4" Type="http://schemas.openxmlformats.org/officeDocument/2006/relationships/image" Target="../media/image404.png"/><Relationship Id="rId9" Type="http://schemas.openxmlformats.org/officeDocument/2006/relationships/customXml" Target="../ink/ink92.xml"/><Relationship Id="rId14" Type="http://schemas.openxmlformats.org/officeDocument/2006/relationships/image" Target="../media/image409.png"/><Relationship Id="rId22" Type="http://schemas.openxmlformats.org/officeDocument/2006/relationships/image" Target="../media/image413.png"/><Relationship Id="rId27" Type="http://schemas.openxmlformats.org/officeDocument/2006/relationships/customXml" Target="../ink/ink101.xml"/></Relationships>
</file>

<file path=ppt/slides/_rels/slide166.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2.xml"/><Relationship Id="rId4" Type="http://schemas.openxmlformats.org/officeDocument/2006/relationships/image" Target="../media/image419.png"/></Relationships>
</file>

<file path=ppt/slides/_rels/slide167.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blastchar/telco-customer-churn?resource=downloa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tensorflow.org/api_docs/python/tf/keras/Model#fit"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github.com/keras-team/keras/blob/master/keras/engine/training_arrays_v1.py"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statology.org/plot-roc-curve-pyth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stackoverflow.com/questions/41908379/keras-plot-training-validation-and-test-set-accurac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stackoverflow.com/questions/66394598/how-to-get-history-over-one-epoch-after-every-batch"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customXml" Target="../ink/ink6.xml"/><Relationship Id="rId18" Type="http://schemas.openxmlformats.org/officeDocument/2006/relationships/image" Target="../media/image85.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82.png"/><Relationship Id="rId17" Type="http://schemas.openxmlformats.org/officeDocument/2006/relationships/customXml" Target="../ink/ink8.xml"/><Relationship Id="rId2" Type="http://schemas.openxmlformats.org/officeDocument/2006/relationships/image" Target="../media/image77.png"/><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customXml" Target="../ink/ink4.xml"/><Relationship Id="rId14"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3" Type="http://schemas.openxmlformats.org/officeDocument/2006/relationships/image" Target="../media/image1000.png"/><Relationship Id="rId18" Type="http://schemas.openxmlformats.org/officeDocument/2006/relationships/customXml" Target="../ink/ink17.xml"/><Relationship Id="rId26" Type="http://schemas.openxmlformats.org/officeDocument/2006/relationships/customXml" Target="../ink/ink21.xml"/><Relationship Id="rId39" Type="http://schemas.openxmlformats.org/officeDocument/2006/relationships/customXml" Target="../ink/ink32.xml"/><Relationship Id="rId21" Type="http://schemas.openxmlformats.org/officeDocument/2006/relationships/image" Target="../media/image1040.png"/><Relationship Id="rId34" Type="http://schemas.openxmlformats.org/officeDocument/2006/relationships/customXml" Target="../ink/ink28.xml"/><Relationship Id="rId42" Type="http://schemas.openxmlformats.org/officeDocument/2006/relationships/customXml" Target="../ink/ink35.xml"/><Relationship Id="rId47" Type="http://schemas.openxmlformats.org/officeDocument/2006/relationships/customXml" Target="../ink/ink40.xml"/><Relationship Id="rId50" Type="http://schemas.openxmlformats.org/officeDocument/2006/relationships/customXml" Target="../ink/ink43.xml"/><Relationship Id="rId7" Type="http://schemas.openxmlformats.org/officeDocument/2006/relationships/image" Target="../media/image970.png"/><Relationship Id="rId2" Type="http://schemas.openxmlformats.org/officeDocument/2006/relationships/customXml" Target="../ink/ink9.xml"/><Relationship Id="rId16" Type="http://schemas.openxmlformats.org/officeDocument/2006/relationships/customXml" Target="../ink/ink16.xml"/><Relationship Id="rId29" Type="http://schemas.openxmlformats.org/officeDocument/2006/relationships/customXml" Target="../ink/ink23.xml"/><Relationship Id="rId11" Type="http://schemas.openxmlformats.org/officeDocument/2006/relationships/image" Target="../media/image990.png"/><Relationship Id="rId24" Type="http://schemas.openxmlformats.org/officeDocument/2006/relationships/customXml" Target="../ink/ink20.xml"/><Relationship Id="rId32" Type="http://schemas.openxmlformats.org/officeDocument/2006/relationships/customXml" Target="../ink/ink26.xml"/><Relationship Id="rId37" Type="http://schemas.openxmlformats.org/officeDocument/2006/relationships/customXml" Target="../ink/ink31.xml"/><Relationship Id="rId40" Type="http://schemas.openxmlformats.org/officeDocument/2006/relationships/customXml" Target="../ink/ink33.xml"/><Relationship Id="rId45" Type="http://schemas.openxmlformats.org/officeDocument/2006/relationships/customXml" Target="../ink/ink38.xml"/><Relationship Id="rId5" Type="http://schemas.openxmlformats.org/officeDocument/2006/relationships/image" Target="../media/image960.png"/><Relationship Id="rId15" Type="http://schemas.openxmlformats.org/officeDocument/2006/relationships/image" Target="../media/image1010.png"/><Relationship Id="rId23" Type="http://schemas.openxmlformats.org/officeDocument/2006/relationships/image" Target="../media/image1050.png"/><Relationship Id="rId28" Type="http://schemas.openxmlformats.org/officeDocument/2006/relationships/customXml" Target="../ink/ink22.xml"/><Relationship Id="rId36" Type="http://schemas.openxmlformats.org/officeDocument/2006/relationships/customXml" Target="../ink/ink30.xml"/><Relationship Id="rId49" Type="http://schemas.openxmlformats.org/officeDocument/2006/relationships/customXml" Target="../ink/ink42.xml"/><Relationship Id="rId10" Type="http://schemas.openxmlformats.org/officeDocument/2006/relationships/customXml" Target="../ink/ink13.xml"/><Relationship Id="rId19" Type="http://schemas.openxmlformats.org/officeDocument/2006/relationships/image" Target="../media/image1030.png"/><Relationship Id="rId31" Type="http://schemas.openxmlformats.org/officeDocument/2006/relationships/customXml" Target="../ink/ink25.xml"/><Relationship Id="rId44" Type="http://schemas.openxmlformats.org/officeDocument/2006/relationships/customXml" Target="../ink/ink37.xml"/><Relationship Id="rId52" Type="http://schemas.openxmlformats.org/officeDocument/2006/relationships/customXml" Target="../ink/ink44.xml"/><Relationship Id="rId4" Type="http://schemas.openxmlformats.org/officeDocument/2006/relationships/customXml" Target="../ink/ink10.xml"/><Relationship Id="rId9" Type="http://schemas.openxmlformats.org/officeDocument/2006/relationships/image" Target="../media/image980.png"/><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media/image1070.png"/><Relationship Id="rId30" Type="http://schemas.openxmlformats.org/officeDocument/2006/relationships/customXml" Target="../ink/ink24.xml"/><Relationship Id="rId35" Type="http://schemas.openxmlformats.org/officeDocument/2006/relationships/customXml" Target="../ink/ink29.xml"/><Relationship Id="rId43" Type="http://schemas.openxmlformats.org/officeDocument/2006/relationships/customXml" Target="../ink/ink36.xml"/><Relationship Id="rId48" Type="http://schemas.openxmlformats.org/officeDocument/2006/relationships/customXml" Target="../ink/ink41.xml"/><Relationship Id="rId8" Type="http://schemas.openxmlformats.org/officeDocument/2006/relationships/customXml" Target="../ink/ink12.xml"/><Relationship Id="rId51" Type="http://schemas.openxmlformats.org/officeDocument/2006/relationships/image" Target="../media/image1090.png"/><Relationship Id="rId3" Type="http://schemas.openxmlformats.org/officeDocument/2006/relationships/image" Target="../media/image950.png"/><Relationship Id="rId12" Type="http://schemas.openxmlformats.org/officeDocument/2006/relationships/customXml" Target="../ink/ink14.xml"/><Relationship Id="rId17" Type="http://schemas.openxmlformats.org/officeDocument/2006/relationships/image" Target="../media/image1020.png"/><Relationship Id="rId25" Type="http://schemas.openxmlformats.org/officeDocument/2006/relationships/image" Target="../media/image1060.png"/><Relationship Id="rId33" Type="http://schemas.openxmlformats.org/officeDocument/2006/relationships/customXml" Target="../ink/ink27.xml"/><Relationship Id="rId38" Type="http://schemas.openxmlformats.org/officeDocument/2006/relationships/image" Target="../media/image1080.png"/><Relationship Id="rId46" Type="http://schemas.openxmlformats.org/officeDocument/2006/relationships/customXml" Target="../ink/ink39.xml"/><Relationship Id="rId20" Type="http://schemas.openxmlformats.org/officeDocument/2006/relationships/customXml" Target="../ink/ink18.xml"/><Relationship Id="rId41" Type="http://schemas.openxmlformats.org/officeDocument/2006/relationships/customXml" Target="../ink/ink34.xml"/><Relationship Id="rId1" Type="http://schemas.openxmlformats.org/officeDocument/2006/relationships/slideLayout" Target="../slideLayouts/slideLayout2.xml"/><Relationship Id="rId6" Type="http://schemas.openxmlformats.org/officeDocument/2006/relationships/customXml" Target="../ink/ink11.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0.png"/></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9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2.png"/><Relationship Id="rId7" Type="http://schemas.openxmlformats.org/officeDocument/2006/relationships/customXml" Target="../ink/ink48.xml"/><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customXml" Target="../ink/ink47.xml"/><Relationship Id="rId4" Type="http://schemas.openxmlformats.org/officeDocument/2006/relationships/image" Target="../media/image173.png"/></Relationships>
</file>

<file path=ppt/slides/_rels/slide9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3">
            <a:extLst>
              <a:ext uri="{FF2B5EF4-FFF2-40B4-BE49-F238E27FC236}">
                <a16:creationId xmlns:a16="http://schemas.microsoft.com/office/drawing/2014/main" id="{13A117D2-F594-24BB-D72A-53AAAD2DE480}"/>
              </a:ext>
            </a:extLst>
          </p:cNvPr>
          <p:cNvPicPr>
            <a:picLocks noChangeAspect="1"/>
          </p:cNvPicPr>
          <p:nvPr/>
        </p:nvPicPr>
        <p:blipFill rotWithShape="1">
          <a:blip r:embed="rId2">
            <a:alphaModFix amt="35000"/>
          </a:blip>
          <a:srcRect t="28269" b="154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909D8D5-6819-20BC-3FC3-1F127B36F664}"/>
              </a:ext>
            </a:extLst>
          </p:cNvPr>
          <p:cNvSpPr>
            <a:spLocks noGrp="1"/>
          </p:cNvSpPr>
          <p:nvPr>
            <p:ph type="ctrTitle"/>
          </p:nvPr>
        </p:nvSpPr>
        <p:spPr>
          <a:xfrm>
            <a:off x="1097280" y="758952"/>
            <a:ext cx="10058400" cy="3566160"/>
          </a:xfrm>
        </p:spPr>
        <p:txBody>
          <a:bodyPr>
            <a:normAutofit/>
          </a:bodyPr>
          <a:lstStyle/>
          <a:p>
            <a:r>
              <a:rPr lang="en-US">
                <a:solidFill>
                  <a:srgbClr val="FFFFFF"/>
                </a:solidFill>
              </a:rPr>
              <a:t>Summer Project Journal</a:t>
            </a:r>
          </a:p>
        </p:txBody>
      </p:sp>
      <p:sp>
        <p:nvSpPr>
          <p:cNvPr id="3" name="Subtitle 2">
            <a:extLst>
              <a:ext uri="{FF2B5EF4-FFF2-40B4-BE49-F238E27FC236}">
                <a16:creationId xmlns:a16="http://schemas.microsoft.com/office/drawing/2014/main" id="{F9BEB987-802F-DDC8-B50B-59CBD531FA22}"/>
              </a:ext>
            </a:extLst>
          </p:cNvPr>
          <p:cNvSpPr>
            <a:spLocks noGrp="1"/>
          </p:cNvSpPr>
          <p:nvPr>
            <p:ph type="subTitle" idx="1"/>
          </p:nvPr>
        </p:nvSpPr>
        <p:spPr>
          <a:xfrm>
            <a:off x="1100051" y="4645152"/>
            <a:ext cx="10058400" cy="1143000"/>
          </a:xfrm>
        </p:spPr>
        <p:txBody>
          <a:bodyPr>
            <a:normAutofit/>
          </a:bodyPr>
          <a:lstStyle/>
          <a:p>
            <a:r>
              <a:rPr lang="en-US">
                <a:solidFill>
                  <a:srgbClr val="FFFFFF"/>
                </a:solidFill>
              </a:rPr>
              <a:t>Sid Lamsal</a:t>
            </a:r>
          </a:p>
        </p:txBody>
      </p:sp>
      <p:cxnSp>
        <p:nvCxnSpPr>
          <p:cNvPr id="55" name="Straight Connector 1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6"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9889379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FADB1-1D6E-84E8-F0E6-B4A7B27467B1}"/>
              </a:ext>
            </a:extLst>
          </p:cNvPr>
          <p:cNvSpPr>
            <a:spLocks noGrp="1"/>
          </p:cNvSpPr>
          <p:nvPr>
            <p:ph type="title"/>
          </p:nvPr>
        </p:nvSpPr>
        <p:spPr/>
        <p:txBody>
          <a:bodyPr/>
          <a:lstStyle/>
          <a:p>
            <a:r>
              <a:rPr lang="en-US" dirty="0"/>
              <a:t>Oversample</a:t>
            </a:r>
          </a:p>
        </p:txBody>
      </p:sp>
      <p:sp>
        <p:nvSpPr>
          <p:cNvPr id="3" name="Content Placeholder 2">
            <a:extLst>
              <a:ext uri="{FF2B5EF4-FFF2-40B4-BE49-F238E27FC236}">
                <a16:creationId xmlns:a16="http://schemas.microsoft.com/office/drawing/2014/main" id="{800E49B9-B7F0-414B-E9A1-D1E569499D1D}"/>
              </a:ext>
            </a:extLst>
          </p:cNvPr>
          <p:cNvSpPr>
            <a:spLocks noGrp="1"/>
          </p:cNvSpPr>
          <p:nvPr>
            <p:ph idx="1"/>
          </p:nvPr>
        </p:nvSpPr>
        <p:spPr>
          <a:xfrm>
            <a:off x="1097280" y="2108201"/>
            <a:ext cx="7336427" cy="3760891"/>
          </a:xfrm>
        </p:spPr>
        <p:txBody>
          <a:bodyPr/>
          <a:lstStyle/>
          <a:p>
            <a:r>
              <a:rPr lang="en-US" dirty="0"/>
              <a:t>1. Since “No” is significantly easier to predict, we could over/under sample.</a:t>
            </a:r>
          </a:p>
          <a:p>
            <a:r>
              <a:rPr lang="en-US" dirty="0"/>
              <a:t>2. Using the new variables, we can get all the missed units and oversample them.</a:t>
            </a:r>
          </a:p>
          <a:p>
            <a:r>
              <a:rPr lang="en-US" dirty="0"/>
              <a:t>3. We could do a hybrid where we oversample only the class “Yes” units that the model missed.</a:t>
            </a:r>
          </a:p>
        </p:txBody>
      </p:sp>
      <p:pic>
        <p:nvPicPr>
          <p:cNvPr id="5" name="Picture 4">
            <a:extLst>
              <a:ext uri="{FF2B5EF4-FFF2-40B4-BE49-F238E27FC236}">
                <a16:creationId xmlns:a16="http://schemas.microsoft.com/office/drawing/2014/main" id="{1C0179E2-516B-E06A-8089-F7F20847CE1B}"/>
              </a:ext>
            </a:extLst>
          </p:cNvPr>
          <p:cNvPicPr>
            <a:picLocks noChangeAspect="1"/>
          </p:cNvPicPr>
          <p:nvPr/>
        </p:nvPicPr>
        <p:blipFill>
          <a:blip r:embed="rId2"/>
          <a:stretch>
            <a:fillRect/>
          </a:stretch>
        </p:blipFill>
        <p:spPr>
          <a:xfrm>
            <a:off x="8686456" y="2381104"/>
            <a:ext cx="2152950" cy="2095792"/>
          </a:xfrm>
          <a:prstGeom prst="rect">
            <a:avLst/>
          </a:prstGeom>
        </p:spPr>
      </p:pic>
    </p:spTree>
    <p:extLst>
      <p:ext uri="{BB962C8B-B14F-4D97-AF65-F5344CB8AC3E}">
        <p14:creationId xmlns:p14="http://schemas.microsoft.com/office/powerpoint/2010/main" val="6393569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91AA-5DCD-0055-2486-984CB92E6895}"/>
              </a:ext>
            </a:extLst>
          </p:cNvPr>
          <p:cNvSpPr>
            <a:spLocks noGrp="1"/>
          </p:cNvSpPr>
          <p:nvPr>
            <p:ph type="title"/>
          </p:nvPr>
        </p:nvSpPr>
        <p:spPr>
          <a:xfrm>
            <a:off x="1162595" y="214162"/>
            <a:ext cx="10058400" cy="692331"/>
          </a:xfrm>
        </p:spPr>
        <p:txBody>
          <a:bodyPr>
            <a:normAutofit fontScale="90000"/>
          </a:bodyPr>
          <a:lstStyle/>
          <a:p>
            <a:r>
              <a:rPr lang="en-US" dirty="0"/>
              <a:t>Tree results: Just save</a:t>
            </a:r>
          </a:p>
        </p:txBody>
      </p:sp>
      <p:sp>
        <p:nvSpPr>
          <p:cNvPr id="3" name="Star: 5 Points 2">
            <a:extLst>
              <a:ext uri="{FF2B5EF4-FFF2-40B4-BE49-F238E27FC236}">
                <a16:creationId xmlns:a16="http://schemas.microsoft.com/office/drawing/2014/main" id="{EFEC3589-72E9-F701-C907-BC4284B9AF38}"/>
              </a:ext>
            </a:extLst>
          </p:cNvPr>
          <p:cNvSpPr/>
          <p:nvPr/>
        </p:nvSpPr>
        <p:spPr>
          <a:xfrm>
            <a:off x="0" y="0"/>
            <a:ext cx="930729" cy="700238"/>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Slide 100</a:t>
            </a:r>
          </a:p>
        </p:txBody>
      </p:sp>
      <p:pic>
        <p:nvPicPr>
          <p:cNvPr id="6" name="Picture 5">
            <a:extLst>
              <a:ext uri="{FF2B5EF4-FFF2-40B4-BE49-F238E27FC236}">
                <a16:creationId xmlns:a16="http://schemas.microsoft.com/office/drawing/2014/main" id="{8B0022B6-5B50-E937-553C-59DA8511D2E6}"/>
              </a:ext>
            </a:extLst>
          </p:cNvPr>
          <p:cNvPicPr>
            <a:picLocks noChangeAspect="1"/>
          </p:cNvPicPr>
          <p:nvPr/>
        </p:nvPicPr>
        <p:blipFill>
          <a:blip r:embed="rId2"/>
          <a:stretch>
            <a:fillRect/>
          </a:stretch>
        </p:blipFill>
        <p:spPr>
          <a:xfrm>
            <a:off x="343173" y="1356956"/>
            <a:ext cx="3895725" cy="5372100"/>
          </a:xfrm>
          <a:prstGeom prst="rect">
            <a:avLst/>
          </a:prstGeom>
        </p:spPr>
      </p:pic>
      <p:pic>
        <p:nvPicPr>
          <p:cNvPr id="10" name="Picture 9">
            <a:extLst>
              <a:ext uri="{FF2B5EF4-FFF2-40B4-BE49-F238E27FC236}">
                <a16:creationId xmlns:a16="http://schemas.microsoft.com/office/drawing/2014/main" id="{92FBA7F2-3AAF-C47B-64E7-3317046C54B8}"/>
              </a:ext>
            </a:extLst>
          </p:cNvPr>
          <p:cNvPicPr>
            <a:picLocks noChangeAspect="1"/>
          </p:cNvPicPr>
          <p:nvPr/>
        </p:nvPicPr>
        <p:blipFill>
          <a:blip r:embed="rId3"/>
          <a:stretch>
            <a:fillRect/>
          </a:stretch>
        </p:blipFill>
        <p:spPr>
          <a:xfrm>
            <a:off x="4201070" y="1356956"/>
            <a:ext cx="3981450" cy="5372100"/>
          </a:xfrm>
          <a:prstGeom prst="rect">
            <a:avLst/>
          </a:prstGeom>
        </p:spPr>
      </p:pic>
      <p:pic>
        <p:nvPicPr>
          <p:cNvPr id="12" name="Picture 11">
            <a:extLst>
              <a:ext uri="{FF2B5EF4-FFF2-40B4-BE49-F238E27FC236}">
                <a16:creationId xmlns:a16="http://schemas.microsoft.com/office/drawing/2014/main" id="{9B5B5236-5875-84A2-B9E3-1222A33FB621}"/>
              </a:ext>
            </a:extLst>
          </p:cNvPr>
          <p:cNvPicPr>
            <a:picLocks noChangeAspect="1"/>
          </p:cNvPicPr>
          <p:nvPr/>
        </p:nvPicPr>
        <p:blipFill>
          <a:blip r:embed="rId4"/>
          <a:stretch>
            <a:fillRect/>
          </a:stretch>
        </p:blipFill>
        <p:spPr>
          <a:xfrm>
            <a:off x="8172450" y="1318856"/>
            <a:ext cx="4019550" cy="5410200"/>
          </a:xfrm>
          <a:prstGeom prst="rect">
            <a:avLst/>
          </a:prstGeom>
        </p:spPr>
      </p:pic>
    </p:spTree>
    <p:extLst>
      <p:ext uri="{BB962C8B-B14F-4D97-AF65-F5344CB8AC3E}">
        <p14:creationId xmlns:p14="http://schemas.microsoft.com/office/powerpoint/2010/main" val="33526595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4A6E-5C2E-639E-B507-8B6AABB372EA}"/>
              </a:ext>
            </a:extLst>
          </p:cNvPr>
          <p:cNvSpPr>
            <a:spLocks noGrp="1"/>
          </p:cNvSpPr>
          <p:nvPr>
            <p:ph type="title"/>
          </p:nvPr>
        </p:nvSpPr>
        <p:spPr/>
        <p:txBody>
          <a:bodyPr/>
          <a:lstStyle/>
          <a:p>
            <a:r>
              <a:rPr lang="en-US" dirty="0"/>
              <a:t>7. 2NN</a:t>
            </a:r>
          </a:p>
        </p:txBody>
      </p:sp>
      <p:sp>
        <p:nvSpPr>
          <p:cNvPr id="3" name="Content Placeholder 2">
            <a:extLst>
              <a:ext uri="{FF2B5EF4-FFF2-40B4-BE49-F238E27FC236}">
                <a16:creationId xmlns:a16="http://schemas.microsoft.com/office/drawing/2014/main" id="{5BA860BD-2FFE-5E1F-05BD-6E36FA1E91B7}"/>
              </a:ext>
            </a:extLst>
          </p:cNvPr>
          <p:cNvSpPr>
            <a:spLocks noGrp="1"/>
          </p:cNvSpPr>
          <p:nvPr>
            <p:ph idx="1"/>
          </p:nvPr>
        </p:nvSpPr>
        <p:spPr/>
        <p:txBody>
          <a:bodyPr/>
          <a:lstStyle/>
          <a:p>
            <a:r>
              <a:rPr lang="en-US" dirty="0"/>
              <a:t>3 ways to use specialized models for test sets</a:t>
            </a:r>
          </a:p>
          <a:p>
            <a:pPr marL="544068" lvl="1" indent="-342900">
              <a:buFont typeface="+mj-lt"/>
              <a:buAutoNum type="arabicPeriod"/>
            </a:pPr>
            <a:r>
              <a:rPr lang="en-US" dirty="0"/>
              <a:t>Find some way to determine which sample units bet fit specialized criteria (which ones are HTP) and get prediction from respective model</a:t>
            </a:r>
          </a:p>
          <a:p>
            <a:pPr marL="544068" lvl="1" indent="-342900">
              <a:buFont typeface="+mj-lt"/>
              <a:buAutoNum type="arabicPeriod"/>
            </a:pPr>
            <a:r>
              <a:rPr lang="en-US" dirty="0"/>
              <a:t>Use weights</a:t>
            </a:r>
          </a:p>
          <a:p>
            <a:pPr marL="544068" lvl="1" indent="-342900">
              <a:buFont typeface="+mj-lt"/>
              <a:buAutoNum type="arabicPeriod"/>
            </a:pPr>
            <a:r>
              <a:rPr lang="en-US" dirty="0"/>
              <a:t>Use a NN to determine if the sample unit is HTP</a:t>
            </a:r>
          </a:p>
          <a:p>
            <a:pPr marL="544068" lvl="1" indent="-342900">
              <a:buFont typeface="+mj-lt"/>
              <a:buAutoNum type="arabicPeriod"/>
            </a:pPr>
            <a:endParaRPr lang="en-US" dirty="0"/>
          </a:p>
          <a:p>
            <a:pPr marL="201168" lvl="1" indent="0">
              <a:buNone/>
            </a:pPr>
            <a:r>
              <a:rPr lang="en-US" dirty="0"/>
              <a:t>To test if option 1 or 3 works in practice, I will find which sample units are HTP in the test set as a check to see if feeding into specialized models actually works</a:t>
            </a:r>
          </a:p>
          <a:p>
            <a:pPr marL="201168" lvl="1" indent="0">
              <a:buNone/>
            </a:pPr>
            <a:r>
              <a:rPr lang="en-US" dirty="0"/>
              <a:t>In an effort to allow for more training of the NN, I will not be </a:t>
            </a:r>
            <a:r>
              <a:rPr lang="en-US"/>
              <a:t>recording per-batch </a:t>
            </a:r>
            <a:r>
              <a:rPr lang="en-US" dirty="0"/>
              <a:t>data</a:t>
            </a:r>
          </a:p>
        </p:txBody>
      </p:sp>
    </p:spTree>
    <p:extLst>
      <p:ext uri="{BB962C8B-B14F-4D97-AF65-F5344CB8AC3E}">
        <p14:creationId xmlns:p14="http://schemas.microsoft.com/office/powerpoint/2010/main" val="37092966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40D4-871E-47ED-391E-BB5D7D453AE6}"/>
              </a:ext>
            </a:extLst>
          </p:cNvPr>
          <p:cNvSpPr>
            <a:spLocks noGrp="1"/>
          </p:cNvSpPr>
          <p:nvPr>
            <p:ph type="title"/>
          </p:nvPr>
        </p:nvSpPr>
        <p:spPr/>
        <p:txBody>
          <a:bodyPr/>
          <a:lstStyle/>
          <a:p>
            <a:r>
              <a:rPr lang="en-US" dirty="0"/>
              <a:t>7. 2NN: Save</a:t>
            </a:r>
          </a:p>
        </p:txBody>
      </p:sp>
      <p:sp>
        <p:nvSpPr>
          <p:cNvPr id="3" name="Content Placeholder 2">
            <a:extLst>
              <a:ext uri="{FF2B5EF4-FFF2-40B4-BE49-F238E27FC236}">
                <a16:creationId xmlns:a16="http://schemas.microsoft.com/office/drawing/2014/main" id="{621C066E-4753-373A-362B-658A43980B24}"/>
              </a:ext>
            </a:extLst>
          </p:cNvPr>
          <p:cNvSpPr>
            <a:spLocks noGrp="1"/>
          </p:cNvSpPr>
          <p:nvPr>
            <p:ph idx="1"/>
          </p:nvPr>
        </p:nvSpPr>
        <p:spPr>
          <a:xfrm>
            <a:off x="5005252" y="2268764"/>
            <a:ext cx="1725386" cy="407623"/>
          </a:xfrm>
        </p:spPr>
        <p:txBody>
          <a:bodyPr/>
          <a:lstStyle/>
          <a:p>
            <a:r>
              <a:rPr lang="en-US" dirty="0"/>
              <a:t>Not Save NN</a:t>
            </a:r>
          </a:p>
        </p:txBody>
      </p:sp>
      <p:sp>
        <p:nvSpPr>
          <p:cNvPr id="4" name="Content Placeholder 2">
            <a:extLst>
              <a:ext uri="{FF2B5EF4-FFF2-40B4-BE49-F238E27FC236}">
                <a16:creationId xmlns:a16="http://schemas.microsoft.com/office/drawing/2014/main" id="{BFA535BB-D343-21EB-E30D-B770C024C870}"/>
              </a:ext>
            </a:extLst>
          </p:cNvPr>
          <p:cNvSpPr txBox="1">
            <a:spLocks/>
          </p:cNvSpPr>
          <p:nvPr/>
        </p:nvSpPr>
        <p:spPr>
          <a:xfrm>
            <a:off x="584337" y="2268764"/>
            <a:ext cx="1338399" cy="40762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Save NN</a:t>
            </a:r>
          </a:p>
        </p:txBody>
      </p:sp>
      <p:pic>
        <p:nvPicPr>
          <p:cNvPr id="6" name="Picture 5">
            <a:extLst>
              <a:ext uri="{FF2B5EF4-FFF2-40B4-BE49-F238E27FC236}">
                <a16:creationId xmlns:a16="http://schemas.microsoft.com/office/drawing/2014/main" id="{DA648ACF-6A82-A5D4-0A73-5D2C4B360043}"/>
              </a:ext>
            </a:extLst>
          </p:cNvPr>
          <p:cNvPicPr>
            <a:picLocks noChangeAspect="1"/>
          </p:cNvPicPr>
          <p:nvPr/>
        </p:nvPicPr>
        <p:blipFill>
          <a:blip r:embed="rId2"/>
          <a:stretch>
            <a:fillRect/>
          </a:stretch>
        </p:blipFill>
        <p:spPr>
          <a:xfrm>
            <a:off x="604917" y="2676387"/>
            <a:ext cx="4296375" cy="3353268"/>
          </a:xfrm>
          <a:prstGeom prst="rect">
            <a:avLst/>
          </a:prstGeom>
        </p:spPr>
      </p:pic>
      <p:pic>
        <p:nvPicPr>
          <p:cNvPr id="8" name="Picture 7">
            <a:extLst>
              <a:ext uri="{FF2B5EF4-FFF2-40B4-BE49-F238E27FC236}">
                <a16:creationId xmlns:a16="http://schemas.microsoft.com/office/drawing/2014/main" id="{58D6C710-2946-EE8D-F6E4-5050C22A2E87}"/>
              </a:ext>
            </a:extLst>
          </p:cNvPr>
          <p:cNvPicPr>
            <a:picLocks noChangeAspect="1"/>
          </p:cNvPicPr>
          <p:nvPr/>
        </p:nvPicPr>
        <p:blipFill>
          <a:blip r:embed="rId3"/>
          <a:stretch>
            <a:fillRect/>
          </a:stretch>
        </p:blipFill>
        <p:spPr>
          <a:xfrm>
            <a:off x="4950823" y="2676387"/>
            <a:ext cx="3543524" cy="3353268"/>
          </a:xfrm>
          <a:prstGeom prst="rect">
            <a:avLst/>
          </a:prstGeom>
        </p:spPr>
      </p:pic>
      <p:sp>
        <p:nvSpPr>
          <p:cNvPr id="9" name="Content Placeholder 2">
            <a:extLst>
              <a:ext uri="{FF2B5EF4-FFF2-40B4-BE49-F238E27FC236}">
                <a16:creationId xmlns:a16="http://schemas.microsoft.com/office/drawing/2014/main" id="{AB462447-F22B-871A-A038-D543FD4A8465}"/>
              </a:ext>
            </a:extLst>
          </p:cNvPr>
          <p:cNvSpPr txBox="1">
            <a:spLocks/>
          </p:cNvSpPr>
          <p:nvPr/>
        </p:nvSpPr>
        <p:spPr>
          <a:xfrm>
            <a:off x="8543878" y="2268764"/>
            <a:ext cx="1725386" cy="40762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Total</a:t>
            </a:r>
          </a:p>
        </p:txBody>
      </p:sp>
      <p:pic>
        <p:nvPicPr>
          <p:cNvPr id="12" name="Picture 11">
            <a:extLst>
              <a:ext uri="{FF2B5EF4-FFF2-40B4-BE49-F238E27FC236}">
                <a16:creationId xmlns:a16="http://schemas.microsoft.com/office/drawing/2014/main" id="{2EB54F94-DBF7-E6C1-1E80-696A61939A1F}"/>
              </a:ext>
            </a:extLst>
          </p:cNvPr>
          <p:cNvPicPr>
            <a:picLocks noChangeAspect="1"/>
          </p:cNvPicPr>
          <p:nvPr/>
        </p:nvPicPr>
        <p:blipFill>
          <a:blip r:embed="rId4"/>
          <a:stretch>
            <a:fillRect/>
          </a:stretch>
        </p:blipFill>
        <p:spPr>
          <a:xfrm>
            <a:off x="8494347" y="2847894"/>
            <a:ext cx="2810267" cy="1162212"/>
          </a:xfrm>
          <a:prstGeom prst="rect">
            <a:avLst/>
          </a:prstGeom>
        </p:spPr>
      </p:pic>
      <p:pic>
        <p:nvPicPr>
          <p:cNvPr id="13" name="Picture 12">
            <a:extLst>
              <a:ext uri="{FF2B5EF4-FFF2-40B4-BE49-F238E27FC236}">
                <a16:creationId xmlns:a16="http://schemas.microsoft.com/office/drawing/2014/main" id="{5EA6923D-622E-824D-2881-BA7DB3A5A05D}"/>
              </a:ext>
            </a:extLst>
          </p:cNvPr>
          <p:cNvPicPr>
            <a:picLocks noChangeAspect="1"/>
          </p:cNvPicPr>
          <p:nvPr/>
        </p:nvPicPr>
        <p:blipFill>
          <a:blip r:embed="rId5"/>
          <a:stretch>
            <a:fillRect/>
          </a:stretch>
        </p:blipFill>
        <p:spPr>
          <a:xfrm>
            <a:off x="9458547" y="314490"/>
            <a:ext cx="1621434" cy="1450757"/>
          </a:xfrm>
          <a:prstGeom prst="rect">
            <a:avLst/>
          </a:prstGeom>
        </p:spPr>
      </p:pic>
    </p:spTree>
    <p:extLst>
      <p:ext uri="{BB962C8B-B14F-4D97-AF65-F5344CB8AC3E}">
        <p14:creationId xmlns:p14="http://schemas.microsoft.com/office/powerpoint/2010/main" val="35356525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40D4-871E-47ED-391E-BB5D7D453AE6}"/>
              </a:ext>
            </a:extLst>
          </p:cNvPr>
          <p:cNvSpPr>
            <a:spLocks noGrp="1"/>
          </p:cNvSpPr>
          <p:nvPr>
            <p:ph type="title"/>
          </p:nvPr>
        </p:nvSpPr>
        <p:spPr/>
        <p:txBody>
          <a:bodyPr/>
          <a:lstStyle/>
          <a:p>
            <a:r>
              <a:rPr lang="en-US" dirty="0"/>
              <a:t>7. 2NN: HTP</a:t>
            </a:r>
          </a:p>
        </p:txBody>
      </p:sp>
      <p:sp>
        <p:nvSpPr>
          <p:cNvPr id="3" name="Content Placeholder 2">
            <a:extLst>
              <a:ext uri="{FF2B5EF4-FFF2-40B4-BE49-F238E27FC236}">
                <a16:creationId xmlns:a16="http://schemas.microsoft.com/office/drawing/2014/main" id="{621C066E-4753-373A-362B-658A43980B24}"/>
              </a:ext>
            </a:extLst>
          </p:cNvPr>
          <p:cNvSpPr>
            <a:spLocks noGrp="1"/>
          </p:cNvSpPr>
          <p:nvPr>
            <p:ph idx="1"/>
          </p:nvPr>
        </p:nvSpPr>
        <p:spPr>
          <a:xfrm>
            <a:off x="5005252" y="2268764"/>
            <a:ext cx="1725386" cy="407623"/>
          </a:xfrm>
        </p:spPr>
        <p:txBody>
          <a:bodyPr/>
          <a:lstStyle/>
          <a:p>
            <a:r>
              <a:rPr lang="en-US" dirty="0"/>
              <a:t>Not HTP NN</a:t>
            </a:r>
          </a:p>
        </p:txBody>
      </p:sp>
      <p:sp>
        <p:nvSpPr>
          <p:cNvPr id="4" name="Content Placeholder 2">
            <a:extLst>
              <a:ext uri="{FF2B5EF4-FFF2-40B4-BE49-F238E27FC236}">
                <a16:creationId xmlns:a16="http://schemas.microsoft.com/office/drawing/2014/main" id="{BFA535BB-D343-21EB-E30D-B770C024C870}"/>
              </a:ext>
            </a:extLst>
          </p:cNvPr>
          <p:cNvSpPr txBox="1">
            <a:spLocks/>
          </p:cNvSpPr>
          <p:nvPr/>
        </p:nvSpPr>
        <p:spPr>
          <a:xfrm>
            <a:off x="584337" y="2268764"/>
            <a:ext cx="1338399" cy="40762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HTP NN</a:t>
            </a:r>
          </a:p>
        </p:txBody>
      </p:sp>
      <p:sp>
        <p:nvSpPr>
          <p:cNvPr id="9" name="Content Placeholder 2">
            <a:extLst>
              <a:ext uri="{FF2B5EF4-FFF2-40B4-BE49-F238E27FC236}">
                <a16:creationId xmlns:a16="http://schemas.microsoft.com/office/drawing/2014/main" id="{AB462447-F22B-871A-A038-D543FD4A8465}"/>
              </a:ext>
            </a:extLst>
          </p:cNvPr>
          <p:cNvSpPr txBox="1">
            <a:spLocks/>
          </p:cNvSpPr>
          <p:nvPr/>
        </p:nvSpPr>
        <p:spPr>
          <a:xfrm>
            <a:off x="8543878" y="2268764"/>
            <a:ext cx="1725386" cy="40762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Total</a:t>
            </a:r>
          </a:p>
        </p:txBody>
      </p:sp>
      <p:pic>
        <p:nvPicPr>
          <p:cNvPr id="16" name="Picture 15">
            <a:extLst>
              <a:ext uri="{FF2B5EF4-FFF2-40B4-BE49-F238E27FC236}">
                <a16:creationId xmlns:a16="http://schemas.microsoft.com/office/drawing/2014/main" id="{3175C0FE-E4F2-1E42-406F-DBEAEDBDA2C9}"/>
              </a:ext>
            </a:extLst>
          </p:cNvPr>
          <p:cNvPicPr>
            <a:picLocks noChangeAspect="1"/>
          </p:cNvPicPr>
          <p:nvPr/>
        </p:nvPicPr>
        <p:blipFill>
          <a:blip r:embed="rId2"/>
          <a:stretch>
            <a:fillRect/>
          </a:stretch>
        </p:blipFill>
        <p:spPr>
          <a:xfrm>
            <a:off x="584336" y="2676386"/>
            <a:ext cx="2457081" cy="2987588"/>
          </a:xfrm>
          <a:prstGeom prst="rect">
            <a:avLst/>
          </a:prstGeom>
        </p:spPr>
      </p:pic>
      <p:pic>
        <p:nvPicPr>
          <p:cNvPr id="18" name="Picture 17">
            <a:extLst>
              <a:ext uri="{FF2B5EF4-FFF2-40B4-BE49-F238E27FC236}">
                <a16:creationId xmlns:a16="http://schemas.microsoft.com/office/drawing/2014/main" id="{152DA8EB-3C7C-DEE8-CE67-50DEE2CC49D7}"/>
              </a:ext>
            </a:extLst>
          </p:cNvPr>
          <p:cNvPicPr>
            <a:picLocks noChangeAspect="1"/>
          </p:cNvPicPr>
          <p:nvPr/>
        </p:nvPicPr>
        <p:blipFill>
          <a:blip r:embed="rId3"/>
          <a:stretch>
            <a:fillRect/>
          </a:stretch>
        </p:blipFill>
        <p:spPr>
          <a:xfrm>
            <a:off x="5005252" y="2694126"/>
            <a:ext cx="2207699" cy="2098309"/>
          </a:xfrm>
          <a:prstGeom prst="rect">
            <a:avLst/>
          </a:prstGeom>
        </p:spPr>
      </p:pic>
      <p:pic>
        <p:nvPicPr>
          <p:cNvPr id="20" name="Picture 19">
            <a:extLst>
              <a:ext uri="{FF2B5EF4-FFF2-40B4-BE49-F238E27FC236}">
                <a16:creationId xmlns:a16="http://schemas.microsoft.com/office/drawing/2014/main" id="{EF13EA71-D4EB-0552-7B41-976E4507F3CF}"/>
              </a:ext>
            </a:extLst>
          </p:cNvPr>
          <p:cNvPicPr>
            <a:picLocks noChangeAspect="1"/>
          </p:cNvPicPr>
          <p:nvPr/>
        </p:nvPicPr>
        <p:blipFill>
          <a:blip r:embed="rId4"/>
          <a:stretch>
            <a:fillRect/>
          </a:stretch>
        </p:blipFill>
        <p:spPr>
          <a:xfrm>
            <a:off x="8543878" y="2676386"/>
            <a:ext cx="2800741" cy="1228896"/>
          </a:xfrm>
          <a:prstGeom prst="rect">
            <a:avLst/>
          </a:prstGeom>
        </p:spPr>
      </p:pic>
      <p:pic>
        <p:nvPicPr>
          <p:cNvPr id="22" name="Picture 21">
            <a:extLst>
              <a:ext uri="{FF2B5EF4-FFF2-40B4-BE49-F238E27FC236}">
                <a16:creationId xmlns:a16="http://schemas.microsoft.com/office/drawing/2014/main" id="{12FAF6F3-A2BE-6413-80D5-D174C012FE3E}"/>
              </a:ext>
            </a:extLst>
          </p:cNvPr>
          <p:cNvPicPr>
            <a:picLocks noChangeAspect="1"/>
          </p:cNvPicPr>
          <p:nvPr/>
        </p:nvPicPr>
        <p:blipFill>
          <a:blip r:embed="rId5"/>
          <a:stretch>
            <a:fillRect/>
          </a:stretch>
        </p:blipFill>
        <p:spPr>
          <a:xfrm>
            <a:off x="9458547" y="314490"/>
            <a:ext cx="1621434" cy="1450757"/>
          </a:xfrm>
          <a:prstGeom prst="rect">
            <a:avLst/>
          </a:prstGeom>
        </p:spPr>
      </p:pic>
    </p:spTree>
    <p:extLst>
      <p:ext uri="{BB962C8B-B14F-4D97-AF65-F5344CB8AC3E}">
        <p14:creationId xmlns:p14="http://schemas.microsoft.com/office/powerpoint/2010/main" val="661123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4FCA-39A0-6E6F-E053-AF6DC9218A6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E7F95D6-672C-FF40-0098-D249F5537C30}"/>
              </a:ext>
            </a:extLst>
          </p:cNvPr>
          <p:cNvSpPr>
            <a:spLocks noGrp="1"/>
          </p:cNvSpPr>
          <p:nvPr>
            <p:ph idx="1"/>
          </p:nvPr>
        </p:nvSpPr>
        <p:spPr/>
        <p:txBody>
          <a:bodyPr/>
          <a:lstStyle/>
          <a:p>
            <a:r>
              <a:rPr lang="en-US" dirty="0"/>
              <a:t>NN is really good at predicting and training on HTP and not HTP separately</a:t>
            </a:r>
          </a:p>
          <a:p>
            <a:r>
              <a:rPr lang="en-US" dirty="0"/>
              <a:t>Only problem is how to separate actual test set data into HTP and not HTP</a:t>
            </a:r>
          </a:p>
          <a:p>
            <a:pPr lvl="1"/>
            <a:r>
              <a:rPr lang="en-US" dirty="0"/>
              <a:t>NN to predict HTP?</a:t>
            </a:r>
          </a:p>
          <a:p>
            <a:r>
              <a:rPr lang="en-US" dirty="0"/>
              <a:t>Maybe try trees?</a:t>
            </a:r>
          </a:p>
          <a:p>
            <a:r>
              <a:rPr lang="en-US" dirty="0"/>
              <a:t>Also, stopped here because this week was getting very long</a:t>
            </a:r>
          </a:p>
          <a:p>
            <a:r>
              <a:rPr lang="en-US" dirty="0"/>
              <a:t>Didn’t have time to finish trying trees</a:t>
            </a:r>
          </a:p>
          <a:p>
            <a:endParaRPr lang="en-US" dirty="0"/>
          </a:p>
          <a:p>
            <a:endParaRPr lang="en-US" dirty="0"/>
          </a:p>
        </p:txBody>
      </p:sp>
      <p:sp>
        <p:nvSpPr>
          <p:cNvPr id="6" name="Octagon 5">
            <a:extLst>
              <a:ext uri="{FF2B5EF4-FFF2-40B4-BE49-F238E27FC236}">
                <a16:creationId xmlns:a16="http://schemas.microsoft.com/office/drawing/2014/main" id="{83363A04-91BA-9AB5-4B87-52E23B4C5596}"/>
              </a:ext>
            </a:extLst>
          </p:cNvPr>
          <p:cNvSpPr/>
          <p:nvPr/>
        </p:nvSpPr>
        <p:spPr>
          <a:xfrm>
            <a:off x="171448" y="5584371"/>
            <a:ext cx="685800" cy="685800"/>
          </a:xfrm>
          <a:prstGeom prst="octag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STOP</a:t>
            </a:r>
          </a:p>
        </p:txBody>
      </p:sp>
    </p:spTree>
    <p:extLst>
      <p:ext uri="{BB962C8B-B14F-4D97-AF65-F5344CB8AC3E}">
        <p14:creationId xmlns:p14="http://schemas.microsoft.com/office/powerpoint/2010/main" val="10478011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3">
            <a:extLst>
              <a:ext uri="{FF2B5EF4-FFF2-40B4-BE49-F238E27FC236}">
                <a16:creationId xmlns:a16="http://schemas.microsoft.com/office/drawing/2014/main" id="{13A117D2-F594-24BB-D72A-53AAAD2DE480}"/>
              </a:ext>
            </a:extLst>
          </p:cNvPr>
          <p:cNvPicPr>
            <a:picLocks noChangeAspect="1"/>
          </p:cNvPicPr>
          <p:nvPr/>
        </p:nvPicPr>
        <p:blipFill rotWithShape="1">
          <a:blip r:embed="rId3">
            <a:alphaModFix amt="35000"/>
          </a:blip>
          <a:srcRect t="28269" b="154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909D8D5-6819-20BC-3FC3-1F127B36F664}"/>
              </a:ext>
            </a:extLst>
          </p:cNvPr>
          <p:cNvSpPr>
            <a:spLocks noGrp="1"/>
          </p:cNvSpPr>
          <p:nvPr>
            <p:ph type="ctrTitle"/>
          </p:nvPr>
        </p:nvSpPr>
        <p:spPr>
          <a:xfrm>
            <a:off x="1097280" y="758952"/>
            <a:ext cx="10058400" cy="3566160"/>
          </a:xfrm>
        </p:spPr>
        <p:txBody>
          <a:bodyPr>
            <a:normAutofit/>
          </a:bodyPr>
          <a:lstStyle/>
          <a:p>
            <a:r>
              <a:rPr lang="en-US" i="1" dirty="0">
                <a:solidFill>
                  <a:srgbClr val="FFFFFF"/>
                </a:solidFill>
              </a:rPr>
              <a:t>Week 5</a:t>
            </a:r>
            <a:endParaRPr lang="en-US" dirty="0">
              <a:solidFill>
                <a:srgbClr val="FFFFFF"/>
              </a:solidFill>
            </a:endParaRPr>
          </a:p>
        </p:txBody>
      </p:sp>
      <p:cxnSp>
        <p:nvCxnSpPr>
          <p:cNvPr id="57" name="Straight Connector 6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8"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20925595"/>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ED76-8048-000F-43C8-CBAC8E4C2A9E}"/>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AAAD28AF-958F-F50C-C41A-75FC65958B3F}"/>
              </a:ext>
            </a:extLst>
          </p:cNvPr>
          <p:cNvSpPr>
            <a:spLocks noGrp="1"/>
          </p:cNvSpPr>
          <p:nvPr>
            <p:ph idx="1"/>
          </p:nvPr>
        </p:nvSpPr>
        <p:spPr/>
        <p:txBody>
          <a:bodyPr>
            <a:normAutofit/>
          </a:bodyPr>
          <a:lstStyle/>
          <a:p>
            <a:r>
              <a:rPr lang="en-US" dirty="0"/>
              <a:t>1. Recompile model before fit</a:t>
            </a:r>
          </a:p>
          <a:p>
            <a:r>
              <a:rPr lang="en-US" dirty="0"/>
              <a:t>2. Weighted shuffle after each epoch</a:t>
            </a:r>
          </a:p>
          <a:p>
            <a:r>
              <a:rPr lang="en-US" dirty="0"/>
              <a:t>3. How to use for test set</a:t>
            </a:r>
          </a:p>
          <a:p>
            <a:pPr lvl="1"/>
            <a:r>
              <a:rPr lang="en-US" dirty="0"/>
              <a:t>See if one model has a pattern with how they deal with HTP</a:t>
            </a:r>
          </a:p>
          <a:p>
            <a:pPr lvl="1"/>
            <a:r>
              <a:rPr lang="en-US" dirty="0"/>
              <a:t>Weighted prediction</a:t>
            </a:r>
          </a:p>
          <a:p>
            <a:pPr lvl="1"/>
            <a:r>
              <a:rPr lang="en-US" dirty="0"/>
              <a:t>HTP Tree</a:t>
            </a:r>
          </a:p>
          <a:p>
            <a:r>
              <a:rPr lang="en-US" dirty="0"/>
              <a:t>4. Different dataset for separating (imbalanced)</a:t>
            </a:r>
          </a:p>
          <a:p>
            <a:endParaRPr lang="en-US" dirty="0"/>
          </a:p>
          <a:p>
            <a:endParaRPr lang="en-US" dirty="0"/>
          </a:p>
        </p:txBody>
      </p:sp>
    </p:spTree>
    <p:extLst>
      <p:ext uri="{BB962C8B-B14F-4D97-AF65-F5344CB8AC3E}">
        <p14:creationId xmlns:p14="http://schemas.microsoft.com/office/powerpoint/2010/main" val="23609354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35CE-0BA6-2105-3FF0-DE63BDAD2BCD}"/>
              </a:ext>
            </a:extLst>
          </p:cNvPr>
          <p:cNvSpPr>
            <a:spLocks noGrp="1"/>
          </p:cNvSpPr>
          <p:nvPr>
            <p:ph type="title"/>
          </p:nvPr>
        </p:nvSpPr>
        <p:spPr/>
        <p:txBody>
          <a:bodyPr/>
          <a:lstStyle/>
          <a:p>
            <a:r>
              <a:rPr lang="en-US" dirty="0"/>
              <a:t>1. Recompile model before fit</a:t>
            </a:r>
          </a:p>
        </p:txBody>
      </p:sp>
      <p:sp>
        <p:nvSpPr>
          <p:cNvPr id="3" name="Content Placeholder 2">
            <a:extLst>
              <a:ext uri="{FF2B5EF4-FFF2-40B4-BE49-F238E27FC236}">
                <a16:creationId xmlns:a16="http://schemas.microsoft.com/office/drawing/2014/main" id="{56131D74-D3AA-CC21-69AA-FBC7BE77C54E}"/>
              </a:ext>
            </a:extLst>
          </p:cNvPr>
          <p:cNvSpPr>
            <a:spLocks noGrp="1"/>
          </p:cNvSpPr>
          <p:nvPr>
            <p:ph idx="1"/>
          </p:nvPr>
        </p:nvSpPr>
        <p:spPr>
          <a:xfrm>
            <a:off x="3868783" y="1936751"/>
            <a:ext cx="4454434" cy="455385"/>
          </a:xfrm>
        </p:spPr>
        <p:txBody>
          <a:bodyPr>
            <a:normAutofit fontScale="62500" lnSpcReduction="20000"/>
          </a:bodyPr>
          <a:lstStyle/>
          <a:p>
            <a:r>
              <a:rPr lang="en-US" dirty="0"/>
              <a:t>Test: Run a 1 epoch model 200 times, record test accuracy</a:t>
            </a:r>
          </a:p>
        </p:txBody>
      </p:sp>
      <p:pic>
        <p:nvPicPr>
          <p:cNvPr id="5" name="Picture 4">
            <a:extLst>
              <a:ext uri="{FF2B5EF4-FFF2-40B4-BE49-F238E27FC236}">
                <a16:creationId xmlns:a16="http://schemas.microsoft.com/office/drawing/2014/main" id="{1A248EA2-6EE4-0C4A-D115-5FA9F3318441}"/>
              </a:ext>
            </a:extLst>
          </p:cNvPr>
          <p:cNvPicPr>
            <a:picLocks noChangeAspect="1"/>
          </p:cNvPicPr>
          <p:nvPr/>
        </p:nvPicPr>
        <p:blipFill>
          <a:blip r:embed="rId2"/>
          <a:stretch>
            <a:fillRect/>
          </a:stretch>
        </p:blipFill>
        <p:spPr>
          <a:xfrm>
            <a:off x="620676" y="2785032"/>
            <a:ext cx="4437098" cy="3361666"/>
          </a:xfrm>
          <a:prstGeom prst="rect">
            <a:avLst/>
          </a:prstGeom>
        </p:spPr>
      </p:pic>
      <p:sp>
        <p:nvSpPr>
          <p:cNvPr id="6" name="Content Placeholder 2">
            <a:extLst>
              <a:ext uri="{FF2B5EF4-FFF2-40B4-BE49-F238E27FC236}">
                <a16:creationId xmlns:a16="http://schemas.microsoft.com/office/drawing/2014/main" id="{8519D98B-0864-31FC-6AD9-808041C2EC3F}"/>
              </a:ext>
            </a:extLst>
          </p:cNvPr>
          <p:cNvSpPr txBox="1">
            <a:spLocks/>
          </p:cNvSpPr>
          <p:nvPr/>
        </p:nvSpPr>
        <p:spPr>
          <a:xfrm>
            <a:off x="2412897" y="2328079"/>
            <a:ext cx="1455886" cy="45538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Recompile</a:t>
            </a:r>
          </a:p>
        </p:txBody>
      </p:sp>
      <p:pic>
        <p:nvPicPr>
          <p:cNvPr id="8" name="Picture 7">
            <a:extLst>
              <a:ext uri="{FF2B5EF4-FFF2-40B4-BE49-F238E27FC236}">
                <a16:creationId xmlns:a16="http://schemas.microsoft.com/office/drawing/2014/main" id="{56E3C64D-C631-AF22-6B2E-B8340D1791D0}"/>
              </a:ext>
            </a:extLst>
          </p:cNvPr>
          <p:cNvPicPr>
            <a:picLocks noChangeAspect="1"/>
          </p:cNvPicPr>
          <p:nvPr/>
        </p:nvPicPr>
        <p:blipFill>
          <a:blip r:embed="rId3"/>
          <a:stretch>
            <a:fillRect/>
          </a:stretch>
        </p:blipFill>
        <p:spPr>
          <a:xfrm>
            <a:off x="6388791" y="2783464"/>
            <a:ext cx="4341225" cy="3361666"/>
          </a:xfrm>
          <a:prstGeom prst="rect">
            <a:avLst/>
          </a:prstGeom>
        </p:spPr>
      </p:pic>
      <p:sp>
        <p:nvSpPr>
          <p:cNvPr id="9" name="Content Placeholder 2">
            <a:extLst>
              <a:ext uri="{FF2B5EF4-FFF2-40B4-BE49-F238E27FC236}">
                <a16:creationId xmlns:a16="http://schemas.microsoft.com/office/drawing/2014/main" id="{554A31C3-3F9A-4741-450D-45D2E9739102}"/>
              </a:ext>
            </a:extLst>
          </p:cNvPr>
          <p:cNvSpPr txBox="1">
            <a:spLocks/>
          </p:cNvSpPr>
          <p:nvPr/>
        </p:nvSpPr>
        <p:spPr>
          <a:xfrm>
            <a:off x="8098349" y="2328078"/>
            <a:ext cx="1680753" cy="45538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Same Model</a:t>
            </a:r>
          </a:p>
        </p:txBody>
      </p:sp>
    </p:spTree>
    <p:extLst>
      <p:ext uri="{BB962C8B-B14F-4D97-AF65-F5344CB8AC3E}">
        <p14:creationId xmlns:p14="http://schemas.microsoft.com/office/powerpoint/2010/main" val="30968331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1B2B-A689-F724-7F45-1A5FD1B3F5E2}"/>
              </a:ext>
            </a:extLst>
          </p:cNvPr>
          <p:cNvSpPr>
            <a:spLocks noGrp="1"/>
          </p:cNvSpPr>
          <p:nvPr>
            <p:ph type="title"/>
          </p:nvPr>
        </p:nvSpPr>
        <p:spPr/>
        <p:txBody>
          <a:bodyPr/>
          <a:lstStyle/>
          <a:p>
            <a:r>
              <a:rPr lang="en-US" dirty="0"/>
              <a:t>Good News and Bad News</a:t>
            </a:r>
          </a:p>
        </p:txBody>
      </p:sp>
      <p:sp>
        <p:nvSpPr>
          <p:cNvPr id="3" name="Content Placeholder 2">
            <a:extLst>
              <a:ext uri="{FF2B5EF4-FFF2-40B4-BE49-F238E27FC236}">
                <a16:creationId xmlns:a16="http://schemas.microsoft.com/office/drawing/2014/main" id="{F1F8FB8B-58C3-0B89-843B-94BE39C10502}"/>
              </a:ext>
            </a:extLst>
          </p:cNvPr>
          <p:cNvSpPr>
            <a:spLocks noGrp="1"/>
          </p:cNvSpPr>
          <p:nvPr>
            <p:ph idx="1"/>
          </p:nvPr>
        </p:nvSpPr>
        <p:spPr/>
        <p:txBody>
          <a:bodyPr/>
          <a:lstStyle/>
          <a:p>
            <a:pPr marL="0" indent="0">
              <a:buNone/>
            </a:pPr>
            <a:r>
              <a:rPr lang="en-US" dirty="0"/>
              <a:t>Bad news:</a:t>
            </a:r>
          </a:p>
          <a:p>
            <a:pPr lvl="1"/>
            <a:r>
              <a:rPr lang="en-US" dirty="0"/>
              <a:t>This </a:t>
            </a:r>
            <a:r>
              <a:rPr lang="en-US" i="1" dirty="0"/>
              <a:t>could</a:t>
            </a:r>
            <a:r>
              <a:rPr lang="en-US" dirty="0"/>
              <a:t> invalidate everything done up to this point …</a:t>
            </a:r>
          </a:p>
          <a:p>
            <a:pPr marL="0" indent="0">
              <a:buNone/>
            </a:pPr>
            <a:r>
              <a:rPr lang="en-US" dirty="0"/>
              <a:t>Good news:</a:t>
            </a:r>
          </a:p>
          <a:p>
            <a:pPr lvl="1"/>
            <a:r>
              <a:rPr lang="en-US" dirty="0"/>
              <a:t>If training the same model on different permutations of the same data frame results in better performance, then this still is a good model, just much slower to train</a:t>
            </a:r>
          </a:p>
          <a:p>
            <a:pPr lvl="1"/>
            <a:r>
              <a:rPr lang="en-US" dirty="0"/>
              <a:t>All the code and theory is there, it just has to be re-run</a:t>
            </a:r>
          </a:p>
          <a:p>
            <a:pPr lvl="1"/>
            <a:r>
              <a:rPr lang="en-US" dirty="0"/>
              <a:t>We can simply re-make weighted shuffle </a:t>
            </a:r>
            <a:r>
              <a:rPr lang="en-US" dirty="0" err="1"/>
              <a:t>dfs</a:t>
            </a:r>
            <a:r>
              <a:rPr lang="en-US" dirty="0"/>
              <a:t> to train the model instead of messing with well written, highly optimized code</a:t>
            </a:r>
          </a:p>
          <a:p>
            <a:r>
              <a:rPr lang="en-US" dirty="0"/>
              <a:t>The first graph is essentially a 1 epoch training each time which shows high variance</a:t>
            </a:r>
          </a:p>
        </p:txBody>
      </p:sp>
    </p:spTree>
    <p:extLst>
      <p:ext uri="{BB962C8B-B14F-4D97-AF65-F5344CB8AC3E}">
        <p14:creationId xmlns:p14="http://schemas.microsoft.com/office/powerpoint/2010/main" val="13068129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132EE-BEB8-7F29-E089-C484EA13AC87}"/>
              </a:ext>
            </a:extLst>
          </p:cNvPr>
          <p:cNvSpPr>
            <a:spLocks noGrp="1"/>
          </p:cNvSpPr>
          <p:nvPr>
            <p:ph type="title"/>
          </p:nvPr>
        </p:nvSpPr>
        <p:spPr/>
        <p:txBody>
          <a:bodyPr/>
          <a:lstStyle/>
          <a:p>
            <a:r>
              <a:rPr lang="en-US" dirty="0"/>
              <a:t>Changes to Functions</a:t>
            </a:r>
          </a:p>
        </p:txBody>
      </p:sp>
      <p:sp>
        <p:nvSpPr>
          <p:cNvPr id="3" name="Content Placeholder 2">
            <a:extLst>
              <a:ext uri="{FF2B5EF4-FFF2-40B4-BE49-F238E27FC236}">
                <a16:creationId xmlns:a16="http://schemas.microsoft.com/office/drawing/2014/main" id="{4369411B-438F-7E91-F7DD-F2E5074F6CA8}"/>
              </a:ext>
            </a:extLst>
          </p:cNvPr>
          <p:cNvSpPr>
            <a:spLocks noGrp="1"/>
          </p:cNvSpPr>
          <p:nvPr>
            <p:ph idx="1"/>
          </p:nvPr>
        </p:nvSpPr>
        <p:spPr/>
        <p:txBody>
          <a:bodyPr/>
          <a:lstStyle/>
          <a:p>
            <a:r>
              <a:rPr lang="en-US" dirty="0"/>
              <a:t>Recompile model before fitting</a:t>
            </a:r>
          </a:p>
          <a:p>
            <a:r>
              <a:rPr lang="en-US" dirty="0"/>
              <a:t>Use training threshold for everything</a:t>
            </a:r>
          </a:p>
          <a:p>
            <a:r>
              <a:rPr lang="en-US" dirty="0"/>
              <a:t>2. Weighted Sampled:</a:t>
            </a:r>
          </a:p>
        </p:txBody>
      </p:sp>
      <p:sp>
        <p:nvSpPr>
          <p:cNvPr id="5" name="TextBox 4">
            <a:extLst>
              <a:ext uri="{FF2B5EF4-FFF2-40B4-BE49-F238E27FC236}">
                <a16:creationId xmlns:a16="http://schemas.microsoft.com/office/drawing/2014/main" id="{95A8CF5E-8A39-FA7B-7484-E33FA2B5137C}"/>
              </a:ext>
            </a:extLst>
          </p:cNvPr>
          <p:cNvSpPr txBox="1"/>
          <p:nvPr/>
        </p:nvSpPr>
        <p:spPr>
          <a:xfrm>
            <a:off x="6247719" y="1892454"/>
            <a:ext cx="5459322" cy="4770537"/>
          </a:xfrm>
          <a:prstGeom prst="rect">
            <a:avLst/>
          </a:prstGeom>
          <a:noFill/>
        </p:spPr>
        <p:txBody>
          <a:bodyPr wrap="square">
            <a:spAutoFit/>
          </a:bodyPr>
          <a:lstStyle/>
          <a:p>
            <a:r>
              <a:rPr lang="en-US" sz="800" dirty="0"/>
              <a:t>def WNN(high, low, </a:t>
            </a:r>
            <a:r>
              <a:rPr lang="en-US" sz="800" dirty="0" err="1"/>
              <a:t>xtest</a:t>
            </a:r>
            <a:r>
              <a:rPr lang="en-US" sz="800" dirty="0"/>
              <a:t>, </a:t>
            </a:r>
            <a:r>
              <a:rPr lang="en-US" sz="800" dirty="0" err="1"/>
              <a:t>ytest</a:t>
            </a:r>
            <a:r>
              <a:rPr lang="en-US" sz="800" dirty="0"/>
              <a:t>):</a:t>
            </a:r>
          </a:p>
          <a:p>
            <a:r>
              <a:rPr lang="en-US" sz="800" dirty="0"/>
              <a:t>    # Define the model architecture</a:t>
            </a:r>
          </a:p>
          <a:p>
            <a:r>
              <a:rPr lang="en-US" sz="800" dirty="0"/>
              <a:t>    model = Sequential()</a:t>
            </a:r>
          </a:p>
          <a:p>
            <a:r>
              <a:rPr lang="en-US" sz="800" dirty="0"/>
              <a:t>    </a:t>
            </a:r>
            <a:r>
              <a:rPr lang="en-US" sz="800" dirty="0" err="1"/>
              <a:t>model.add</a:t>
            </a:r>
            <a:r>
              <a:rPr lang="en-US" sz="800" dirty="0"/>
              <a:t>(Dense(64, activation='</a:t>
            </a:r>
            <a:r>
              <a:rPr lang="en-US" sz="800" dirty="0" err="1"/>
              <a:t>relu</a:t>
            </a:r>
            <a:r>
              <a:rPr lang="en-US" sz="800" dirty="0"/>
              <a:t>', </a:t>
            </a:r>
            <a:r>
              <a:rPr lang="en-US" sz="800" dirty="0" err="1"/>
              <a:t>input_dim</a:t>
            </a:r>
            <a:r>
              <a:rPr lang="en-US" sz="800" dirty="0"/>
              <a:t>=30))</a:t>
            </a:r>
          </a:p>
          <a:p>
            <a:r>
              <a:rPr lang="en-US" sz="800" dirty="0"/>
              <a:t>    </a:t>
            </a:r>
            <a:r>
              <a:rPr lang="en-US" sz="800" dirty="0" err="1"/>
              <a:t>model.add</a:t>
            </a:r>
            <a:r>
              <a:rPr lang="en-US" sz="800" dirty="0"/>
              <a:t>(Dropout(0.5))</a:t>
            </a:r>
          </a:p>
          <a:p>
            <a:r>
              <a:rPr lang="en-US" sz="800" dirty="0"/>
              <a:t>    </a:t>
            </a:r>
            <a:r>
              <a:rPr lang="en-US" sz="800" dirty="0" err="1"/>
              <a:t>model.add</a:t>
            </a:r>
            <a:r>
              <a:rPr lang="en-US" sz="800" dirty="0"/>
              <a:t>(Dense(64, activation='</a:t>
            </a:r>
            <a:r>
              <a:rPr lang="en-US" sz="800" dirty="0" err="1"/>
              <a:t>relu</a:t>
            </a:r>
            <a:r>
              <a:rPr lang="en-US" sz="800" dirty="0"/>
              <a:t>'))</a:t>
            </a:r>
          </a:p>
          <a:p>
            <a:r>
              <a:rPr lang="en-US" sz="800" dirty="0"/>
              <a:t>    </a:t>
            </a:r>
            <a:r>
              <a:rPr lang="en-US" sz="800" dirty="0" err="1"/>
              <a:t>model.add</a:t>
            </a:r>
            <a:r>
              <a:rPr lang="en-US" sz="800" dirty="0"/>
              <a:t>(Dropout(0.5))</a:t>
            </a:r>
          </a:p>
          <a:p>
            <a:r>
              <a:rPr lang="en-US" sz="800" dirty="0"/>
              <a:t>    </a:t>
            </a:r>
            <a:r>
              <a:rPr lang="en-US" sz="800" dirty="0" err="1"/>
              <a:t>model.add</a:t>
            </a:r>
            <a:r>
              <a:rPr lang="en-US" sz="800" dirty="0"/>
              <a:t>(Dense(1, activation='sigmoid'))</a:t>
            </a:r>
          </a:p>
          <a:p>
            <a:endParaRPr lang="en-US" sz="800" dirty="0"/>
          </a:p>
          <a:p>
            <a:r>
              <a:rPr lang="en-US" sz="800" dirty="0"/>
              <a:t>    # Compile the model</a:t>
            </a:r>
          </a:p>
          <a:p>
            <a:r>
              <a:rPr lang="en-US" sz="800" dirty="0"/>
              <a:t>    </a:t>
            </a:r>
            <a:r>
              <a:rPr lang="en-US" sz="800" dirty="0" err="1"/>
              <a:t>model.compile</a:t>
            </a:r>
            <a:r>
              <a:rPr lang="en-US" sz="800" dirty="0"/>
              <a:t>(optimizer='</a:t>
            </a:r>
            <a:r>
              <a:rPr lang="en-US" sz="800" dirty="0" err="1"/>
              <a:t>adam</a:t>
            </a:r>
            <a:r>
              <a:rPr lang="en-US" sz="800" dirty="0"/>
              <a:t>', loss='</a:t>
            </a:r>
            <a:r>
              <a:rPr lang="en-US" sz="800" dirty="0" err="1"/>
              <a:t>binary_crossentropy</a:t>
            </a:r>
            <a:r>
              <a:rPr lang="en-US" sz="800" dirty="0"/>
              <a:t>',</a:t>
            </a:r>
          </a:p>
          <a:p>
            <a:r>
              <a:rPr lang="en-US" sz="800" dirty="0"/>
              <a:t>                  metrics=['accuracy', f1_m])</a:t>
            </a:r>
          </a:p>
          <a:p>
            <a:endParaRPr lang="en-US" sz="800" dirty="0"/>
          </a:p>
          <a:p>
            <a:r>
              <a:rPr lang="en-US" sz="800" dirty="0"/>
              <a:t>    </a:t>
            </a:r>
            <a:r>
              <a:rPr lang="en-US" sz="800" dirty="0" err="1"/>
              <a:t>BCP.batch_accuracy.clear</a:t>
            </a:r>
            <a:r>
              <a:rPr lang="en-US" sz="800" dirty="0"/>
              <a:t>()</a:t>
            </a:r>
          </a:p>
          <a:p>
            <a:r>
              <a:rPr lang="en-US" sz="800" dirty="0"/>
              <a:t>    BCP.batch_f1.clear()</a:t>
            </a:r>
          </a:p>
          <a:p>
            <a:endParaRPr lang="en-US" sz="800" dirty="0"/>
          </a:p>
          <a:p>
            <a:r>
              <a:rPr lang="en-US" sz="800" dirty="0"/>
              <a:t>    </a:t>
            </a:r>
            <a:r>
              <a:rPr lang="en-US" sz="800" dirty="0" err="1"/>
              <a:t>val_data</a:t>
            </a:r>
            <a:r>
              <a:rPr lang="en-US" sz="800" dirty="0"/>
              <a:t> = (</a:t>
            </a:r>
            <a:r>
              <a:rPr lang="en-US" sz="800" dirty="0" err="1"/>
              <a:t>xtest</a:t>
            </a:r>
            <a:r>
              <a:rPr lang="en-US" sz="800" dirty="0"/>
              <a:t>, </a:t>
            </a:r>
            <a:r>
              <a:rPr lang="en-US" sz="800" dirty="0" err="1"/>
              <a:t>ytest</a:t>
            </a:r>
            <a:r>
              <a:rPr lang="en-US" sz="800" dirty="0"/>
              <a:t>)</a:t>
            </a:r>
          </a:p>
          <a:p>
            <a:endParaRPr lang="en-US" sz="800" dirty="0"/>
          </a:p>
          <a:p>
            <a:r>
              <a:rPr lang="en-US" sz="800" dirty="0"/>
              <a:t>    accuracy = []</a:t>
            </a:r>
          </a:p>
          <a:p>
            <a:r>
              <a:rPr lang="en-US" sz="800" dirty="0"/>
              <a:t>    </a:t>
            </a:r>
            <a:r>
              <a:rPr lang="en-US" sz="800" dirty="0" err="1"/>
              <a:t>val_accuracy</a:t>
            </a:r>
            <a:r>
              <a:rPr lang="en-US" sz="800" dirty="0"/>
              <a:t> = []</a:t>
            </a:r>
          </a:p>
          <a:p>
            <a:r>
              <a:rPr lang="en-US" sz="800" dirty="0"/>
              <a:t>    f1 = []</a:t>
            </a:r>
          </a:p>
          <a:p>
            <a:r>
              <a:rPr lang="en-US" sz="800" dirty="0"/>
              <a:t>    val_f1 = []</a:t>
            </a:r>
          </a:p>
          <a:p>
            <a:r>
              <a:rPr lang="en-US" sz="800" dirty="0"/>
              <a:t>    epochs = range(1, 201)</a:t>
            </a:r>
          </a:p>
          <a:p>
            <a:r>
              <a:rPr lang="en-US" sz="800" dirty="0"/>
              <a:t>    </a:t>
            </a:r>
          </a:p>
          <a:p>
            <a:r>
              <a:rPr lang="en-US" sz="800" dirty="0"/>
              <a:t>    for </a:t>
            </a:r>
            <a:r>
              <a:rPr lang="en-US" sz="800" dirty="0" err="1"/>
              <a:t>i</a:t>
            </a:r>
            <a:r>
              <a:rPr lang="en-US" sz="800" dirty="0"/>
              <a:t> in range(200):</a:t>
            </a:r>
          </a:p>
          <a:p>
            <a:r>
              <a:rPr lang="en-US" sz="800" dirty="0"/>
              <a:t>        </a:t>
            </a:r>
            <a:r>
              <a:rPr lang="en-US" sz="800" dirty="0" err="1"/>
              <a:t>df</a:t>
            </a:r>
            <a:r>
              <a:rPr lang="en-US" sz="800" dirty="0"/>
              <a:t> = </a:t>
            </a:r>
            <a:r>
              <a:rPr lang="en-US" sz="800" dirty="0" err="1"/>
              <a:t>weightedBatches</a:t>
            </a:r>
            <a:r>
              <a:rPr lang="en-US" sz="800" dirty="0"/>
              <a:t>(high, low, 5, 32)</a:t>
            </a:r>
          </a:p>
          <a:p>
            <a:r>
              <a:rPr lang="en-US" sz="800" dirty="0"/>
              <a:t>        #print(df.head(1))</a:t>
            </a:r>
          </a:p>
          <a:p>
            <a:r>
              <a:rPr lang="en-US" sz="800" dirty="0"/>
              <a:t>        </a:t>
            </a:r>
            <a:r>
              <a:rPr lang="en-US" sz="800" dirty="0" err="1"/>
              <a:t>xtrain</a:t>
            </a:r>
            <a:r>
              <a:rPr lang="en-US" sz="800" dirty="0"/>
              <a:t> = </a:t>
            </a:r>
            <a:r>
              <a:rPr lang="en-US" sz="800" dirty="0" err="1"/>
              <a:t>df.drop</a:t>
            </a:r>
            <a:r>
              <a:rPr lang="en-US" sz="800" dirty="0"/>
              <a:t>("</a:t>
            </a:r>
            <a:r>
              <a:rPr lang="en-US" sz="800" dirty="0" err="1"/>
              <a:t>Churn_Yes</a:t>
            </a:r>
            <a:r>
              <a:rPr lang="en-US" sz="800" dirty="0"/>
              <a:t>", axis=1)</a:t>
            </a:r>
          </a:p>
          <a:p>
            <a:r>
              <a:rPr lang="en-US" sz="800" dirty="0"/>
              <a:t>        </a:t>
            </a:r>
            <a:r>
              <a:rPr lang="en-US" sz="800" dirty="0" err="1"/>
              <a:t>ytrain</a:t>
            </a:r>
            <a:r>
              <a:rPr lang="en-US" sz="800" dirty="0"/>
              <a:t> = </a:t>
            </a:r>
            <a:r>
              <a:rPr lang="en-US" sz="800" dirty="0" err="1"/>
              <a:t>df</a:t>
            </a:r>
            <a:r>
              <a:rPr lang="en-US" sz="800" dirty="0"/>
              <a:t>["</a:t>
            </a:r>
            <a:r>
              <a:rPr lang="en-US" sz="800" dirty="0" err="1"/>
              <a:t>Churn_Yes</a:t>
            </a:r>
            <a:r>
              <a:rPr lang="en-US" sz="800" dirty="0"/>
              <a:t>"]</a:t>
            </a:r>
          </a:p>
          <a:p>
            <a:endParaRPr lang="en-US" sz="800" dirty="0"/>
          </a:p>
          <a:p>
            <a:r>
              <a:rPr lang="en-US" sz="800" dirty="0"/>
              <a:t>        history = </a:t>
            </a:r>
            <a:r>
              <a:rPr lang="en-US" sz="800" dirty="0" err="1"/>
              <a:t>model.fit</a:t>
            </a:r>
            <a:r>
              <a:rPr lang="en-US" sz="800" dirty="0"/>
              <a:t>(</a:t>
            </a:r>
            <a:r>
              <a:rPr lang="en-US" sz="800" dirty="0" err="1"/>
              <a:t>xtrain</a:t>
            </a:r>
            <a:r>
              <a:rPr lang="en-US" sz="800" dirty="0"/>
              <a:t>, </a:t>
            </a:r>
            <a:r>
              <a:rPr lang="en-US" sz="800" dirty="0" err="1"/>
              <a:t>ytrain</a:t>
            </a:r>
            <a:r>
              <a:rPr lang="en-US" sz="800" dirty="0"/>
              <a:t>, epochs=1, </a:t>
            </a:r>
            <a:r>
              <a:rPr lang="en-US" sz="800" dirty="0" err="1"/>
              <a:t>batch_size</a:t>
            </a:r>
            <a:r>
              <a:rPr lang="en-US" sz="800" dirty="0"/>
              <a:t>=32, shuffle=False, </a:t>
            </a:r>
          </a:p>
          <a:p>
            <a:r>
              <a:rPr lang="en-US" sz="800" dirty="0"/>
              <a:t>                            </a:t>
            </a:r>
            <a:r>
              <a:rPr lang="en-US" sz="800" dirty="0" err="1"/>
              <a:t>validation_data</a:t>
            </a:r>
            <a:r>
              <a:rPr lang="en-US" sz="800" dirty="0"/>
              <a:t>=</a:t>
            </a:r>
            <a:r>
              <a:rPr lang="en-US" sz="800" dirty="0" err="1"/>
              <a:t>val_data</a:t>
            </a:r>
            <a:r>
              <a:rPr lang="en-US" sz="800" dirty="0"/>
              <a:t>, callbacks = [BCP()], verbose=0)</a:t>
            </a:r>
          </a:p>
          <a:p>
            <a:r>
              <a:rPr lang="en-US" sz="800" dirty="0"/>
              <a:t>        </a:t>
            </a:r>
            <a:r>
              <a:rPr lang="en-US" sz="800" dirty="0" err="1"/>
              <a:t>accuracy.append</a:t>
            </a:r>
            <a:r>
              <a:rPr lang="en-US" sz="800" dirty="0"/>
              <a:t>(</a:t>
            </a:r>
            <a:r>
              <a:rPr lang="en-US" sz="800" dirty="0" err="1"/>
              <a:t>history.history</a:t>
            </a:r>
            <a:r>
              <a:rPr lang="en-US" sz="800" dirty="0"/>
              <a:t>['accuracy'])</a:t>
            </a:r>
          </a:p>
          <a:p>
            <a:r>
              <a:rPr lang="en-US" sz="800" dirty="0"/>
              <a:t>        </a:t>
            </a:r>
            <a:r>
              <a:rPr lang="en-US" sz="800" dirty="0" err="1"/>
              <a:t>val_accuracy.append</a:t>
            </a:r>
            <a:r>
              <a:rPr lang="en-US" sz="800" dirty="0"/>
              <a:t>(</a:t>
            </a:r>
            <a:r>
              <a:rPr lang="en-US" sz="800" dirty="0" err="1"/>
              <a:t>history.history</a:t>
            </a:r>
            <a:r>
              <a:rPr lang="en-US" sz="800" dirty="0"/>
              <a:t>['</a:t>
            </a:r>
            <a:r>
              <a:rPr lang="en-US" sz="800" dirty="0" err="1"/>
              <a:t>val_accuracy</a:t>
            </a:r>
            <a:r>
              <a:rPr lang="en-US" sz="800" dirty="0"/>
              <a:t>'])</a:t>
            </a:r>
          </a:p>
          <a:p>
            <a:r>
              <a:rPr lang="en-US" sz="800" dirty="0"/>
              <a:t>        f1.append(</a:t>
            </a:r>
            <a:r>
              <a:rPr lang="en-US" sz="800" dirty="0" err="1"/>
              <a:t>history.history</a:t>
            </a:r>
            <a:r>
              <a:rPr lang="en-US" sz="800" dirty="0"/>
              <a:t>['f1_m'])</a:t>
            </a:r>
          </a:p>
          <a:p>
            <a:r>
              <a:rPr lang="en-US" sz="800" dirty="0"/>
              <a:t>        val_f1.append(</a:t>
            </a:r>
            <a:r>
              <a:rPr lang="en-US" sz="800" dirty="0" err="1"/>
              <a:t>history.history</a:t>
            </a:r>
            <a:r>
              <a:rPr lang="en-US" sz="800" dirty="0"/>
              <a:t>['val_f1_m'])</a:t>
            </a:r>
          </a:p>
          <a:p>
            <a:r>
              <a:rPr lang="en-US" sz="800" dirty="0"/>
              <a:t>        </a:t>
            </a:r>
          </a:p>
          <a:p>
            <a:endParaRPr lang="en-US" sz="800" dirty="0"/>
          </a:p>
        </p:txBody>
      </p:sp>
    </p:spTree>
    <p:extLst>
      <p:ext uri="{BB962C8B-B14F-4D97-AF65-F5344CB8AC3E}">
        <p14:creationId xmlns:p14="http://schemas.microsoft.com/office/powerpoint/2010/main" val="3189807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40ADC8-8B9B-07AA-BDAE-C2B354B8DCE4}"/>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4200" dirty="0">
                <a:solidFill>
                  <a:schemeClr val="tx1">
                    <a:lumMod val="85000"/>
                    <a:lumOff val="15000"/>
                  </a:schemeClr>
                </a:solidFill>
              </a:rPr>
              <a:t>Oversampled Datasets</a:t>
            </a:r>
          </a:p>
        </p:txBody>
      </p:sp>
      <p:pic>
        <p:nvPicPr>
          <p:cNvPr id="5" name="Picture 4">
            <a:extLst>
              <a:ext uri="{FF2B5EF4-FFF2-40B4-BE49-F238E27FC236}">
                <a16:creationId xmlns:a16="http://schemas.microsoft.com/office/drawing/2014/main" id="{CDC23C65-212C-136D-7954-4F7510B7DA0D}"/>
              </a:ext>
            </a:extLst>
          </p:cNvPr>
          <p:cNvPicPr>
            <a:picLocks noChangeAspect="1"/>
          </p:cNvPicPr>
          <p:nvPr/>
        </p:nvPicPr>
        <p:blipFill>
          <a:blip r:embed="rId2"/>
          <a:stretch>
            <a:fillRect/>
          </a:stretch>
        </p:blipFill>
        <p:spPr>
          <a:xfrm>
            <a:off x="648929" y="236728"/>
            <a:ext cx="5766178" cy="5927345"/>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25560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A6F94C9-5F05-ECA5-A65B-B99EB67B25EB}"/>
              </a:ext>
            </a:extLst>
          </p:cNvPr>
          <p:cNvGraphicFramePr>
            <a:graphicFrameLocks/>
          </p:cNvGraphicFramePr>
          <p:nvPr>
            <p:extLst>
              <p:ext uri="{D42A27DB-BD31-4B8C-83A1-F6EECF244321}">
                <p14:modId xmlns:p14="http://schemas.microsoft.com/office/powerpoint/2010/main" val="787251210"/>
              </p:ext>
            </p:extLst>
          </p:nvPr>
        </p:nvGraphicFramePr>
        <p:xfrm>
          <a:off x="0" y="0"/>
          <a:ext cx="12192000" cy="6930189"/>
        </p:xfrm>
        <a:graphic>
          <a:graphicData uri="http://schemas.openxmlformats.org/drawingml/2006/table">
            <a:tbl>
              <a:tblPr firstRow="1" bandRow="1">
                <a:tableStyleId>{5C22544A-7EE6-4342-B048-85BDC9FD1C3A}</a:tableStyleId>
              </a:tblPr>
              <a:tblGrid>
                <a:gridCol w="1163245">
                  <a:extLst>
                    <a:ext uri="{9D8B030D-6E8A-4147-A177-3AD203B41FA5}">
                      <a16:colId xmlns:a16="http://schemas.microsoft.com/office/drawing/2014/main" val="2148905786"/>
                    </a:ext>
                  </a:extLst>
                </a:gridCol>
                <a:gridCol w="2363726">
                  <a:extLst>
                    <a:ext uri="{9D8B030D-6E8A-4147-A177-3AD203B41FA5}">
                      <a16:colId xmlns:a16="http://schemas.microsoft.com/office/drawing/2014/main" val="739277137"/>
                    </a:ext>
                  </a:extLst>
                </a:gridCol>
                <a:gridCol w="2375808">
                  <a:extLst>
                    <a:ext uri="{9D8B030D-6E8A-4147-A177-3AD203B41FA5}">
                      <a16:colId xmlns:a16="http://schemas.microsoft.com/office/drawing/2014/main" val="2690001152"/>
                    </a:ext>
                  </a:extLst>
                </a:gridCol>
                <a:gridCol w="3208564">
                  <a:extLst>
                    <a:ext uri="{9D8B030D-6E8A-4147-A177-3AD203B41FA5}">
                      <a16:colId xmlns:a16="http://schemas.microsoft.com/office/drawing/2014/main" val="2743421573"/>
                    </a:ext>
                  </a:extLst>
                </a:gridCol>
                <a:gridCol w="3080657">
                  <a:extLst>
                    <a:ext uri="{9D8B030D-6E8A-4147-A177-3AD203B41FA5}">
                      <a16:colId xmlns:a16="http://schemas.microsoft.com/office/drawing/2014/main" val="910507988"/>
                    </a:ext>
                  </a:extLst>
                </a:gridCol>
              </a:tblGrid>
              <a:tr h="322554">
                <a:tc>
                  <a:txBody>
                    <a:bodyPr/>
                    <a:lstStyle/>
                    <a:p>
                      <a:r>
                        <a:rPr lang="en-US" dirty="0"/>
                        <a:t>DF</a:t>
                      </a:r>
                    </a:p>
                  </a:txBody>
                  <a:tcPr/>
                </a:tc>
                <a:tc>
                  <a:txBody>
                    <a:bodyPr/>
                    <a:lstStyle/>
                    <a:p>
                      <a:r>
                        <a:rPr lang="en-US" dirty="0"/>
                        <a:t>Train</a:t>
                      </a:r>
                    </a:p>
                  </a:txBody>
                  <a:tcPr/>
                </a:tc>
                <a:tc>
                  <a:txBody>
                    <a:bodyPr/>
                    <a:lstStyle/>
                    <a:p>
                      <a:r>
                        <a:rPr lang="en-US" dirty="0"/>
                        <a:t>Test</a:t>
                      </a:r>
                    </a:p>
                  </a:txBody>
                  <a:tcPr/>
                </a:tc>
                <a:tc>
                  <a:txBody>
                    <a:bodyPr/>
                    <a:lstStyle/>
                    <a:p>
                      <a:r>
                        <a:rPr lang="en-US" dirty="0"/>
                        <a:t>Epoch Graph</a:t>
                      </a:r>
                    </a:p>
                  </a:txBody>
                  <a:tcPr/>
                </a:tc>
                <a:tc>
                  <a:txBody>
                    <a:bodyPr/>
                    <a:lstStyle/>
                    <a:p>
                      <a:r>
                        <a:rPr lang="en-US" dirty="0"/>
                        <a:t>Batch Graph</a:t>
                      </a:r>
                    </a:p>
                  </a:txBody>
                  <a:tcPr/>
                </a:tc>
                <a:extLst>
                  <a:ext uri="{0D108BD9-81ED-4DB2-BD59-A6C34878D82A}">
                    <a16:rowId xmlns:a16="http://schemas.microsoft.com/office/drawing/2014/main" val="4039778932"/>
                  </a:ext>
                </a:extLst>
              </a:tr>
              <a:tr h="1775044">
                <a:tc>
                  <a:txBody>
                    <a:bodyPr/>
                    <a:lstStyle/>
                    <a:p>
                      <a:r>
                        <a:rPr lang="en-US" dirty="0"/>
                        <a:t>Regular</a:t>
                      </a:r>
                    </a:p>
                    <a:p>
                      <a:r>
                        <a:rPr lang="en-US" dirty="0"/>
                        <a:t>SH</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4101860"/>
                  </a:ext>
                </a:extLst>
              </a:tr>
              <a:tr h="2570019">
                <a:tc>
                  <a:txBody>
                    <a:bodyPr/>
                    <a:lstStyle/>
                    <a:p>
                      <a:r>
                        <a:rPr lang="en-US" dirty="0"/>
                        <a:t>Over</a:t>
                      </a:r>
                    </a:p>
                    <a:p>
                      <a:r>
                        <a:rPr lang="en-US" dirty="0"/>
                        <a:t>SH</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41009976"/>
                  </a:ext>
                </a:extLst>
              </a:tr>
              <a:tr h="2219366">
                <a:tc>
                  <a:txBody>
                    <a:bodyPr/>
                    <a:lstStyle/>
                    <a:p>
                      <a:r>
                        <a:rPr lang="en-US" dirty="0"/>
                        <a:t>Over-Miss</a:t>
                      </a:r>
                    </a:p>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57328562"/>
                  </a:ext>
                </a:extLst>
              </a:tr>
            </a:tbl>
          </a:graphicData>
        </a:graphic>
      </p:graphicFrame>
      <p:pic>
        <p:nvPicPr>
          <p:cNvPr id="34" name="Picture 33">
            <a:extLst>
              <a:ext uri="{FF2B5EF4-FFF2-40B4-BE49-F238E27FC236}">
                <a16:creationId xmlns:a16="http://schemas.microsoft.com/office/drawing/2014/main" id="{0EB65DD6-87F3-9053-0AEE-74B363A56FAB}"/>
              </a:ext>
            </a:extLst>
          </p:cNvPr>
          <p:cNvPicPr>
            <a:picLocks noChangeAspect="1"/>
          </p:cNvPicPr>
          <p:nvPr/>
        </p:nvPicPr>
        <p:blipFill>
          <a:blip r:embed="rId2"/>
          <a:stretch>
            <a:fillRect/>
          </a:stretch>
        </p:blipFill>
        <p:spPr>
          <a:xfrm>
            <a:off x="6223243" y="443665"/>
            <a:ext cx="2529829" cy="2056880"/>
          </a:xfrm>
          <a:prstGeom prst="rect">
            <a:avLst/>
          </a:prstGeom>
        </p:spPr>
      </p:pic>
      <p:pic>
        <p:nvPicPr>
          <p:cNvPr id="36" name="Picture 35">
            <a:extLst>
              <a:ext uri="{FF2B5EF4-FFF2-40B4-BE49-F238E27FC236}">
                <a16:creationId xmlns:a16="http://schemas.microsoft.com/office/drawing/2014/main" id="{E33E407A-853C-60BC-6531-F4BCC384692A}"/>
              </a:ext>
            </a:extLst>
          </p:cNvPr>
          <p:cNvPicPr>
            <a:picLocks noChangeAspect="1"/>
          </p:cNvPicPr>
          <p:nvPr/>
        </p:nvPicPr>
        <p:blipFill rotWithShape="1">
          <a:blip r:embed="rId3"/>
          <a:srcRect b="3613"/>
          <a:stretch/>
        </p:blipFill>
        <p:spPr>
          <a:xfrm>
            <a:off x="9480517" y="443665"/>
            <a:ext cx="2529829" cy="2056880"/>
          </a:xfrm>
          <a:prstGeom prst="rect">
            <a:avLst/>
          </a:prstGeom>
        </p:spPr>
      </p:pic>
      <p:pic>
        <p:nvPicPr>
          <p:cNvPr id="38" name="Picture 37">
            <a:extLst>
              <a:ext uri="{FF2B5EF4-FFF2-40B4-BE49-F238E27FC236}">
                <a16:creationId xmlns:a16="http://schemas.microsoft.com/office/drawing/2014/main" id="{AA76D6E9-4F5F-6552-F988-24BA1DA57706}"/>
              </a:ext>
            </a:extLst>
          </p:cNvPr>
          <p:cNvPicPr>
            <a:picLocks noChangeAspect="1"/>
          </p:cNvPicPr>
          <p:nvPr/>
        </p:nvPicPr>
        <p:blipFill>
          <a:blip r:embed="rId4"/>
          <a:stretch>
            <a:fillRect/>
          </a:stretch>
        </p:blipFill>
        <p:spPr>
          <a:xfrm>
            <a:off x="1244224" y="650339"/>
            <a:ext cx="2143424" cy="1181265"/>
          </a:xfrm>
          <a:prstGeom prst="rect">
            <a:avLst/>
          </a:prstGeom>
        </p:spPr>
      </p:pic>
      <p:pic>
        <p:nvPicPr>
          <p:cNvPr id="40" name="Picture 39">
            <a:extLst>
              <a:ext uri="{FF2B5EF4-FFF2-40B4-BE49-F238E27FC236}">
                <a16:creationId xmlns:a16="http://schemas.microsoft.com/office/drawing/2014/main" id="{CE955F93-23B4-2BE9-14B2-8A3AD4E60B72}"/>
              </a:ext>
            </a:extLst>
          </p:cNvPr>
          <p:cNvPicPr>
            <a:picLocks noChangeAspect="1"/>
          </p:cNvPicPr>
          <p:nvPr/>
        </p:nvPicPr>
        <p:blipFill>
          <a:blip r:embed="rId5"/>
          <a:stretch>
            <a:fillRect/>
          </a:stretch>
        </p:blipFill>
        <p:spPr>
          <a:xfrm>
            <a:off x="3617307" y="669392"/>
            <a:ext cx="2143424" cy="1162212"/>
          </a:xfrm>
          <a:prstGeom prst="rect">
            <a:avLst/>
          </a:prstGeom>
        </p:spPr>
      </p:pic>
      <p:pic>
        <p:nvPicPr>
          <p:cNvPr id="3" name="Picture 2">
            <a:extLst>
              <a:ext uri="{FF2B5EF4-FFF2-40B4-BE49-F238E27FC236}">
                <a16:creationId xmlns:a16="http://schemas.microsoft.com/office/drawing/2014/main" id="{CE41711E-974C-DF58-B8E6-6A599A74D001}"/>
              </a:ext>
            </a:extLst>
          </p:cNvPr>
          <p:cNvPicPr>
            <a:picLocks noChangeAspect="1"/>
          </p:cNvPicPr>
          <p:nvPr/>
        </p:nvPicPr>
        <p:blipFill>
          <a:blip r:embed="rId6"/>
          <a:stretch>
            <a:fillRect/>
          </a:stretch>
        </p:blipFill>
        <p:spPr>
          <a:xfrm>
            <a:off x="9480517" y="2763171"/>
            <a:ext cx="2529829" cy="1950819"/>
          </a:xfrm>
          <a:prstGeom prst="rect">
            <a:avLst/>
          </a:prstGeom>
        </p:spPr>
      </p:pic>
      <p:pic>
        <p:nvPicPr>
          <p:cNvPr id="6" name="Picture 5">
            <a:extLst>
              <a:ext uri="{FF2B5EF4-FFF2-40B4-BE49-F238E27FC236}">
                <a16:creationId xmlns:a16="http://schemas.microsoft.com/office/drawing/2014/main" id="{962DC11D-6E2E-A3EF-33DE-633AEE63FCAB}"/>
              </a:ext>
            </a:extLst>
          </p:cNvPr>
          <p:cNvPicPr>
            <a:picLocks noChangeAspect="1"/>
          </p:cNvPicPr>
          <p:nvPr/>
        </p:nvPicPr>
        <p:blipFill>
          <a:blip r:embed="rId7"/>
          <a:stretch>
            <a:fillRect/>
          </a:stretch>
        </p:blipFill>
        <p:spPr>
          <a:xfrm>
            <a:off x="6223243" y="2657110"/>
            <a:ext cx="2621698" cy="2056880"/>
          </a:xfrm>
          <a:prstGeom prst="rect">
            <a:avLst/>
          </a:prstGeom>
        </p:spPr>
      </p:pic>
      <p:pic>
        <p:nvPicPr>
          <p:cNvPr id="8" name="Picture 7">
            <a:extLst>
              <a:ext uri="{FF2B5EF4-FFF2-40B4-BE49-F238E27FC236}">
                <a16:creationId xmlns:a16="http://schemas.microsoft.com/office/drawing/2014/main" id="{CC610485-268A-D20F-7D9D-221149292841}"/>
              </a:ext>
            </a:extLst>
          </p:cNvPr>
          <p:cNvPicPr>
            <a:picLocks noChangeAspect="1"/>
          </p:cNvPicPr>
          <p:nvPr/>
        </p:nvPicPr>
        <p:blipFill>
          <a:blip r:embed="rId8"/>
          <a:stretch>
            <a:fillRect/>
          </a:stretch>
        </p:blipFill>
        <p:spPr>
          <a:xfrm>
            <a:off x="1258513" y="3014830"/>
            <a:ext cx="2114845" cy="1181265"/>
          </a:xfrm>
          <a:prstGeom prst="rect">
            <a:avLst/>
          </a:prstGeom>
        </p:spPr>
      </p:pic>
      <p:pic>
        <p:nvPicPr>
          <p:cNvPr id="10" name="Picture 9">
            <a:extLst>
              <a:ext uri="{FF2B5EF4-FFF2-40B4-BE49-F238E27FC236}">
                <a16:creationId xmlns:a16="http://schemas.microsoft.com/office/drawing/2014/main" id="{648002CC-D0F7-9231-5C6F-612F86D2E3A7}"/>
              </a:ext>
            </a:extLst>
          </p:cNvPr>
          <p:cNvPicPr>
            <a:picLocks noChangeAspect="1"/>
          </p:cNvPicPr>
          <p:nvPr/>
        </p:nvPicPr>
        <p:blipFill>
          <a:blip r:embed="rId9"/>
          <a:stretch>
            <a:fillRect/>
          </a:stretch>
        </p:blipFill>
        <p:spPr>
          <a:xfrm>
            <a:off x="3664939" y="2985251"/>
            <a:ext cx="2114845" cy="1190791"/>
          </a:xfrm>
          <a:prstGeom prst="rect">
            <a:avLst/>
          </a:prstGeom>
        </p:spPr>
      </p:pic>
      <p:pic>
        <p:nvPicPr>
          <p:cNvPr id="12" name="Picture 11">
            <a:extLst>
              <a:ext uri="{FF2B5EF4-FFF2-40B4-BE49-F238E27FC236}">
                <a16:creationId xmlns:a16="http://schemas.microsoft.com/office/drawing/2014/main" id="{A91BABB6-F4D1-3825-9F2D-AD0F6D8E722E}"/>
              </a:ext>
            </a:extLst>
          </p:cNvPr>
          <p:cNvPicPr>
            <a:picLocks noChangeAspect="1"/>
          </p:cNvPicPr>
          <p:nvPr/>
        </p:nvPicPr>
        <p:blipFill>
          <a:blip r:embed="rId10"/>
          <a:stretch>
            <a:fillRect/>
          </a:stretch>
        </p:blipFill>
        <p:spPr>
          <a:xfrm>
            <a:off x="9480517" y="4863765"/>
            <a:ext cx="2529829" cy="1972638"/>
          </a:xfrm>
          <a:prstGeom prst="rect">
            <a:avLst/>
          </a:prstGeom>
        </p:spPr>
      </p:pic>
      <p:pic>
        <p:nvPicPr>
          <p:cNvPr id="14" name="Picture 13">
            <a:extLst>
              <a:ext uri="{FF2B5EF4-FFF2-40B4-BE49-F238E27FC236}">
                <a16:creationId xmlns:a16="http://schemas.microsoft.com/office/drawing/2014/main" id="{963B63F5-BF18-86B9-C2F7-903FB9511D37}"/>
              </a:ext>
            </a:extLst>
          </p:cNvPr>
          <p:cNvPicPr>
            <a:picLocks noChangeAspect="1"/>
          </p:cNvPicPr>
          <p:nvPr/>
        </p:nvPicPr>
        <p:blipFill>
          <a:blip r:embed="rId11"/>
          <a:stretch>
            <a:fillRect/>
          </a:stretch>
        </p:blipFill>
        <p:spPr>
          <a:xfrm>
            <a:off x="6315111" y="4831252"/>
            <a:ext cx="2529830" cy="2037663"/>
          </a:xfrm>
          <a:prstGeom prst="rect">
            <a:avLst/>
          </a:prstGeom>
        </p:spPr>
      </p:pic>
      <p:pic>
        <p:nvPicPr>
          <p:cNvPr id="16" name="Picture 15">
            <a:extLst>
              <a:ext uri="{FF2B5EF4-FFF2-40B4-BE49-F238E27FC236}">
                <a16:creationId xmlns:a16="http://schemas.microsoft.com/office/drawing/2014/main" id="{A4944275-1703-6F6E-95CD-16045AFBA231}"/>
              </a:ext>
            </a:extLst>
          </p:cNvPr>
          <p:cNvPicPr>
            <a:picLocks noChangeAspect="1"/>
          </p:cNvPicPr>
          <p:nvPr/>
        </p:nvPicPr>
        <p:blipFill>
          <a:blip r:embed="rId12"/>
          <a:stretch>
            <a:fillRect/>
          </a:stretch>
        </p:blipFill>
        <p:spPr>
          <a:xfrm>
            <a:off x="1248987" y="5245161"/>
            <a:ext cx="2124371" cy="1209844"/>
          </a:xfrm>
          <a:prstGeom prst="rect">
            <a:avLst/>
          </a:prstGeom>
        </p:spPr>
      </p:pic>
      <p:pic>
        <p:nvPicPr>
          <p:cNvPr id="18" name="Picture 17">
            <a:extLst>
              <a:ext uri="{FF2B5EF4-FFF2-40B4-BE49-F238E27FC236}">
                <a16:creationId xmlns:a16="http://schemas.microsoft.com/office/drawing/2014/main" id="{100FDF97-6222-79EE-71D0-1E123E6FF90A}"/>
              </a:ext>
            </a:extLst>
          </p:cNvPr>
          <p:cNvPicPr>
            <a:picLocks noChangeAspect="1"/>
          </p:cNvPicPr>
          <p:nvPr/>
        </p:nvPicPr>
        <p:blipFill>
          <a:blip r:embed="rId13"/>
          <a:stretch>
            <a:fillRect/>
          </a:stretch>
        </p:blipFill>
        <p:spPr>
          <a:xfrm>
            <a:off x="3617307" y="5245161"/>
            <a:ext cx="2210108" cy="1162212"/>
          </a:xfrm>
          <a:prstGeom prst="rect">
            <a:avLst/>
          </a:prstGeom>
        </p:spPr>
      </p:pic>
    </p:spTree>
    <p:extLst>
      <p:ext uri="{BB962C8B-B14F-4D97-AF65-F5344CB8AC3E}">
        <p14:creationId xmlns:p14="http://schemas.microsoft.com/office/powerpoint/2010/main" val="2218896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A6F94C9-5F05-ECA5-A65B-B99EB67B25EB}"/>
              </a:ext>
            </a:extLst>
          </p:cNvPr>
          <p:cNvGraphicFramePr>
            <a:graphicFrameLocks/>
          </p:cNvGraphicFramePr>
          <p:nvPr>
            <p:extLst>
              <p:ext uri="{D42A27DB-BD31-4B8C-83A1-F6EECF244321}">
                <p14:modId xmlns:p14="http://schemas.microsoft.com/office/powerpoint/2010/main" val="1177966256"/>
              </p:ext>
            </p:extLst>
          </p:nvPr>
        </p:nvGraphicFramePr>
        <p:xfrm>
          <a:off x="0" y="0"/>
          <a:ext cx="12192000" cy="6858001"/>
        </p:xfrm>
        <a:graphic>
          <a:graphicData uri="http://schemas.openxmlformats.org/drawingml/2006/table">
            <a:tbl>
              <a:tblPr firstRow="1" bandRow="1">
                <a:tableStyleId>{5C22544A-7EE6-4342-B048-85BDC9FD1C3A}</a:tableStyleId>
              </a:tblPr>
              <a:tblGrid>
                <a:gridCol w="1163245">
                  <a:extLst>
                    <a:ext uri="{9D8B030D-6E8A-4147-A177-3AD203B41FA5}">
                      <a16:colId xmlns:a16="http://schemas.microsoft.com/office/drawing/2014/main" val="2148905786"/>
                    </a:ext>
                  </a:extLst>
                </a:gridCol>
                <a:gridCol w="2363726">
                  <a:extLst>
                    <a:ext uri="{9D8B030D-6E8A-4147-A177-3AD203B41FA5}">
                      <a16:colId xmlns:a16="http://schemas.microsoft.com/office/drawing/2014/main" val="739277137"/>
                    </a:ext>
                  </a:extLst>
                </a:gridCol>
                <a:gridCol w="2375808">
                  <a:extLst>
                    <a:ext uri="{9D8B030D-6E8A-4147-A177-3AD203B41FA5}">
                      <a16:colId xmlns:a16="http://schemas.microsoft.com/office/drawing/2014/main" val="2690001152"/>
                    </a:ext>
                  </a:extLst>
                </a:gridCol>
                <a:gridCol w="3208564">
                  <a:extLst>
                    <a:ext uri="{9D8B030D-6E8A-4147-A177-3AD203B41FA5}">
                      <a16:colId xmlns:a16="http://schemas.microsoft.com/office/drawing/2014/main" val="2743421573"/>
                    </a:ext>
                  </a:extLst>
                </a:gridCol>
                <a:gridCol w="3080657">
                  <a:extLst>
                    <a:ext uri="{9D8B030D-6E8A-4147-A177-3AD203B41FA5}">
                      <a16:colId xmlns:a16="http://schemas.microsoft.com/office/drawing/2014/main" val="910507988"/>
                    </a:ext>
                  </a:extLst>
                </a:gridCol>
              </a:tblGrid>
              <a:tr h="377537">
                <a:tc>
                  <a:txBody>
                    <a:bodyPr/>
                    <a:lstStyle/>
                    <a:p>
                      <a:r>
                        <a:rPr lang="en-US" dirty="0"/>
                        <a:t>DF</a:t>
                      </a:r>
                    </a:p>
                  </a:txBody>
                  <a:tcPr/>
                </a:tc>
                <a:tc>
                  <a:txBody>
                    <a:bodyPr/>
                    <a:lstStyle/>
                    <a:p>
                      <a:r>
                        <a:rPr lang="en-US" dirty="0"/>
                        <a:t>Train</a:t>
                      </a:r>
                    </a:p>
                  </a:txBody>
                  <a:tcPr/>
                </a:tc>
                <a:tc>
                  <a:txBody>
                    <a:bodyPr/>
                    <a:lstStyle/>
                    <a:p>
                      <a:r>
                        <a:rPr lang="en-US" dirty="0"/>
                        <a:t>Test</a:t>
                      </a:r>
                    </a:p>
                  </a:txBody>
                  <a:tcPr/>
                </a:tc>
                <a:tc>
                  <a:txBody>
                    <a:bodyPr/>
                    <a:lstStyle/>
                    <a:p>
                      <a:r>
                        <a:rPr lang="en-US" dirty="0"/>
                        <a:t>Epoch Graph</a:t>
                      </a:r>
                    </a:p>
                  </a:txBody>
                  <a:tcPr/>
                </a:tc>
                <a:tc>
                  <a:txBody>
                    <a:bodyPr/>
                    <a:lstStyle/>
                    <a:p>
                      <a:r>
                        <a:rPr lang="en-US" dirty="0"/>
                        <a:t>Batch Graph</a:t>
                      </a:r>
                    </a:p>
                  </a:txBody>
                  <a:tcPr/>
                </a:tc>
                <a:extLst>
                  <a:ext uri="{0D108BD9-81ED-4DB2-BD59-A6C34878D82A}">
                    <a16:rowId xmlns:a16="http://schemas.microsoft.com/office/drawing/2014/main" val="4039778932"/>
                  </a:ext>
                </a:extLst>
              </a:tr>
              <a:tr h="2208813">
                <a:tc>
                  <a:txBody>
                    <a:bodyPr/>
                    <a:lstStyle/>
                    <a:p>
                      <a:r>
                        <a:rPr lang="en-US" dirty="0"/>
                        <a:t>Hybrid</a:t>
                      </a:r>
                    </a:p>
                    <a:p>
                      <a:r>
                        <a:rPr lang="en-US" dirty="0"/>
                        <a:t>SH</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4101860"/>
                  </a:ext>
                </a:extLst>
              </a:tr>
              <a:tr h="2192690">
                <a:tc>
                  <a:txBody>
                    <a:bodyPr/>
                    <a:lstStyle/>
                    <a:p>
                      <a:r>
                        <a:rPr lang="en-US" dirty="0"/>
                        <a:t>HTP</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41009976"/>
                  </a:ext>
                </a:extLst>
              </a:tr>
              <a:tr h="2078961">
                <a:tc>
                  <a:txBody>
                    <a:bodyPr/>
                    <a:lstStyle/>
                    <a:p>
                      <a:r>
                        <a:rPr lang="en-US" dirty="0"/>
                        <a:t>SBD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57328562"/>
                  </a:ext>
                </a:extLst>
              </a:tr>
            </a:tbl>
          </a:graphicData>
        </a:graphic>
      </p:graphicFrame>
      <p:pic>
        <p:nvPicPr>
          <p:cNvPr id="3" name="Picture 2">
            <a:extLst>
              <a:ext uri="{FF2B5EF4-FFF2-40B4-BE49-F238E27FC236}">
                <a16:creationId xmlns:a16="http://schemas.microsoft.com/office/drawing/2014/main" id="{4BB2430A-5D6B-AD9A-5908-607A409DD895}"/>
              </a:ext>
            </a:extLst>
          </p:cNvPr>
          <p:cNvPicPr>
            <a:picLocks noChangeAspect="1"/>
          </p:cNvPicPr>
          <p:nvPr/>
        </p:nvPicPr>
        <p:blipFill>
          <a:blip r:embed="rId2"/>
          <a:stretch>
            <a:fillRect/>
          </a:stretch>
        </p:blipFill>
        <p:spPr>
          <a:xfrm>
            <a:off x="9175208" y="382138"/>
            <a:ext cx="2872414" cy="2212673"/>
          </a:xfrm>
          <a:prstGeom prst="rect">
            <a:avLst/>
          </a:prstGeom>
        </p:spPr>
      </p:pic>
      <p:pic>
        <p:nvPicPr>
          <p:cNvPr id="6" name="Picture 5">
            <a:extLst>
              <a:ext uri="{FF2B5EF4-FFF2-40B4-BE49-F238E27FC236}">
                <a16:creationId xmlns:a16="http://schemas.microsoft.com/office/drawing/2014/main" id="{6C9C30CC-AB26-3D62-BE49-4F7DEFF86536}"/>
              </a:ext>
            </a:extLst>
          </p:cNvPr>
          <p:cNvPicPr>
            <a:picLocks noChangeAspect="1"/>
          </p:cNvPicPr>
          <p:nvPr/>
        </p:nvPicPr>
        <p:blipFill>
          <a:blip r:embed="rId3"/>
          <a:stretch>
            <a:fillRect/>
          </a:stretch>
        </p:blipFill>
        <p:spPr>
          <a:xfrm>
            <a:off x="6211685" y="447722"/>
            <a:ext cx="2643557" cy="2081503"/>
          </a:xfrm>
          <a:prstGeom prst="rect">
            <a:avLst/>
          </a:prstGeom>
        </p:spPr>
      </p:pic>
      <p:pic>
        <p:nvPicPr>
          <p:cNvPr id="8" name="Picture 7">
            <a:extLst>
              <a:ext uri="{FF2B5EF4-FFF2-40B4-BE49-F238E27FC236}">
                <a16:creationId xmlns:a16="http://schemas.microsoft.com/office/drawing/2014/main" id="{68E721C0-AA85-1C25-3672-0E64A3EFED48}"/>
              </a:ext>
            </a:extLst>
          </p:cNvPr>
          <p:cNvPicPr>
            <a:picLocks noChangeAspect="1"/>
          </p:cNvPicPr>
          <p:nvPr/>
        </p:nvPicPr>
        <p:blipFill>
          <a:blip r:embed="rId4"/>
          <a:stretch>
            <a:fillRect/>
          </a:stretch>
        </p:blipFill>
        <p:spPr>
          <a:xfrm>
            <a:off x="1284724" y="916893"/>
            <a:ext cx="2114845" cy="1143160"/>
          </a:xfrm>
          <a:prstGeom prst="rect">
            <a:avLst/>
          </a:prstGeom>
        </p:spPr>
      </p:pic>
      <p:pic>
        <p:nvPicPr>
          <p:cNvPr id="10" name="Picture 9">
            <a:extLst>
              <a:ext uri="{FF2B5EF4-FFF2-40B4-BE49-F238E27FC236}">
                <a16:creationId xmlns:a16="http://schemas.microsoft.com/office/drawing/2014/main" id="{96CF68F5-8098-8A8B-2182-F99F277CBD8A}"/>
              </a:ext>
            </a:extLst>
          </p:cNvPr>
          <p:cNvPicPr>
            <a:picLocks noChangeAspect="1"/>
          </p:cNvPicPr>
          <p:nvPr/>
        </p:nvPicPr>
        <p:blipFill>
          <a:blip r:embed="rId5"/>
          <a:stretch>
            <a:fillRect/>
          </a:stretch>
        </p:blipFill>
        <p:spPr>
          <a:xfrm>
            <a:off x="3617344" y="916893"/>
            <a:ext cx="2133898" cy="1143160"/>
          </a:xfrm>
          <a:prstGeom prst="rect">
            <a:avLst/>
          </a:prstGeom>
        </p:spPr>
      </p:pic>
      <p:pic>
        <p:nvPicPr>
          <p:cNvPr id="12" name="Picture 11">
            <a:extLst>
              <a:ext uri="{FF2B5EF4-FFF2-40B4-BE49-F238E27FC236}">
                <a16:creationId xmlns:a16="http://schemas.microsoft.com/office/drawing/2014/main" id="{3DDE0470-9BF4-F6CA-623F-8B9C7E7B29F8}"/>
              </a:ext>
            </a:extLst>
          </p:cNvPr>
          <p:cNvPicPr>
            <a:picLocks noChangeAspect="1"/>
          </p:cNvPicPr>
          <p:nvPr/>
        </p:nvPicPr>
        <p:blipFill>
          <a:blip r:embed="rId6"/>
          <a:stretch>
            <a:fillRect/>
          </a:stretch>
        </p:blipFill>
        <p:spPr>
          <a:xfrm>
            <a:off x="9175208" y="4762208"/>
            <a:ext cx="2695950" cy="2095792"/>
          </a:xfrm>
          <a:prstGeom prst="rect">
            <a:avLst/>
          </a:prstGeom>
        </p:spPr>
      </p:pic>
      <p:pic>
        <p:nvPicPr>
          <p:cNvPr id="14" name="Picture 13">
            <a:extLst>
              <a:ext uri="{FF2B5EF4-FFF2-40B4-BE49-F238E27FC236}">
                <a16:creationId xmlns:a16="http://schemas.microsoft.com/office/drawing/2014/main" id="{52655304-3AFF-DB79-B5B3-C16FA37FB845}"/>
              </a:ext>
            </a:extLst>
          </p:cNvPr>
          <p:cNvPicPr>
            <a:picLocks noChangeAspect="1"/>
          </p:cNvPicPr>
          <p:nvPr/>
        </p:nvPicPr>
        <p:blipFill>
          <a:blip r:embed="rId7"/>
          <a:stretch>
            <a:fillRect/>
          </a:stretch>
        </p:blipFill>
        <p:spPr>
          <a:xfrm>
            <a:off x="6211665" y="4823751"/>
            <a:ext cx="2590308" cy="2034249"/>
          </a:xfrm>
          <a:prstGeom prst="rect">
            <a:avLst/>
          </a:prstGeom>
        </p:spPr>
      </p:pic>
      <p:pic>
        <p:nvPicPr>
          <p:cNvPr id="16" name="Picture 15">
            <a:extLst>
              <a:ext uri="{FF2B5EF4-FFF2-40B4-BE49-F238E27FC236}">
                <a16:creationId xmlns:a16="http://schemas.microsoft.com/office/drawing/2014/main" id="{7795DF47-0947-20AB-498D-7F336730B69D}"/>
              </a:ext>
            </a:extLst>
          </p:cNvPr>
          <p:cNvPicPr>
            <a:picLocks noChangeAspect="1"/>
          </p:cNvPicPr>
          <p:nvPr/>
        </p:nvPicPr>
        <p:blipFill>
          <a:blip r:embed="rId8"/>
          <a:stretch>
            <a:fillRect/>
          </a:stretch>
        </p:blipFill>
        <p:spPr>
          <a:xfrm>
            <a:off x="1303776" y="5233761"/>
            <a:ext cx="2076740" cy="1152686"/>
          </a:xfrm>
          <a:prstGeom prst="rect">
            <a:avLst/>
          </a:prstGeom>
        </p:spPr>
      </p:pic>
      <p:pic>
        <p:nvPicPr>
          <p:cNvPr id="18" name="Picture 17">
            <a:extLst>
              <a:ext uri="{FF2B5EF4-FFF2-40B4-BE49-F238E27FC236}">
                <a16:creationId xmlns:a16="http://schemas.microsoft.com/office/drawing/2014/main" id="{32E92134-61FB-0E13-620E-205083F7B118}"/>
              </a:ext>
            </a:extLst>
          </p:cNvPr>
          <p:cNvPicPr>
            <a:picLocks noChangeAspect="1"/>
          </p:cNvPicPr>
          <p:nvPr/>
        </p:nvPicPr>
        <p:blipFill>
          <a:blip r:embed="rId9"/>
          <a:stretch>
            <a:fillRect/>
          </a:stretch>
        </p:blipFill>
        <p:spPr>
          <a:xfrm>
            <a:off x="3655450" y="5233761"/>
            <a:ext cx="2095792" cy="1133633"/>
          </a:xfrm>
          <a:prstGeom prst="rect">
            <a:avLst/>
          </a:prstGeom>
        </p:spPr>
      </p:pic>
      <p:pic>
        <p:nvPicPr>
          <p:cNvPr id="20" name="Picture 19">
            <a:extLst>
              <a:ext uri="{FF2B5EF4-FFF2-40B4-BE49-F238E27FC236}">
                <a16:creationId xmlns:a16="http://schemas.microsoft.com/office/drawing/2014/main" id="{C8A436FC-0F73-8EE0-636B-9FCB4C9EF19F}"/>
              </a:ext>
            </a:extLst>
          </p:cNvPr>
          <p:cNvPicPr>
            <a:picLocks noChangeAspect="1"/>
          </p:cNvPicPr>
          <p:nvPr/>
        </p:nvPicPr>
        <p:blipFill>
          <a:blip r:embed="rId10"/>
          <a:stretch>
            <a:fillRect/>
          </a:stretch>
        </p:blipFill>
        <p:spPr>
          <a:xfrm>
            <a:off x="9255063" y="2701834"/>
            <a:ext cx="2536240" cy="1953350"/>
          </a:xfrm>
          <a:prstGeom prst="rect">
            <a:avLst/>
          </a:prstGeom>
        </p:spPr>
      </p:pic>
      <p:pic>
        <p:nvPicPr>
          <p:cNvPr id="22" name="Picture 21">
            <a:extLst>
              <a:ext uri="{FF2B5EF4-FFF2-40B4-BE49-F238E27FC236}">
                <a16:creationId xmlns:a16="http://schemas.microsoft.com/office/drawing/2014/main" id="{B9B41796-415D-A78D-F1BC-86ED51F42CF9}"/>
              </a:ext>
            </a:extLst>
          </p:cNvPr>
          <p:cNvPicPr>
            <a:picLocks noChangeAspect="1"/>
          </p:cNvPicPr>
          <p:nvPr/>
        </p:nvPicPr>
        <p:blipFill>
          <a:blip r:embed="rId11"/>
          <a:stretch>
            <a:fillRect/>
          </a:stretch>
        </p:blipFill>
        <p:spPr>
          <a:xfrm>
            <a:off x="6238308" y="2652057"/>
            <a:ext cx="2590309" cy="2041555"/>
          </a:xfrm>
          <a:prstGeom prst="rect">
            <a:avLst/>
          </a:prstGeom>
        </p:spPr>
      </p:pic>
      <p:pic>
        <p:nvPicPr>
          <p:cNvPr id="24" name="Picture 23">
            <a:extLst>
              <a:ext uri="{FF2B5EF4-FFF2-40B4-BE49-F238E27FC236}">
                <a16:creationId xmlns:a16="http://schemas.microsoft.com/office/drawing/2014/main" id="{F824AC8A-4BE0-107A-30D4-EA3F3B2A992B}"/>
              </a:ext>
            </a:extLst>
          </p:cNvPr>
          <p:cNvPicPr>
            <a:picLocks noChangeAspect="1"/>
          </p:cNvPicPr>
          <p:nvPr/>
        </p:nvPicPr>
        <p:blipFill>
          <a:blip r:embed="rId12"/>
          <a:stretch>
            <a:fillRect/>
          </a:stretch>
        </p:blipFill>
        <p:spPr>
          <a:xfrm>
            <a:off x="1284724" y="3113119"/>
            <a:ext cx="2114845" cy="1162212"/>
          </a:xfrm>
          <a:prstGeom prst="rect">
            <a:avLst/>
          </a:prstGeom>
        </p:spPr>
      </p:pic>
      <p:pic>
        <p:nvPicPr>
          <p:cNvPr id="26" name="Picture 25">
            <a:extLst>
              <a:ext uri="{FF2B5EF4-FFF2-40B4-BE49-F238E27FC236}">
                <a16:creationId xmlns:a16="http://schemas.microsoft.com/office/drawing/2014/main" id="{342E6BC7-40ED-610E-375F-DA74A0B01493}"/>
              </a:ext>
            </a:extLst>
          </p:cNvPr>
          <p:cNvPicPr>
            <a:picLocks noChangeAspect="1"/>
          </p:cNvPicPr>
          <p:nvPr/>
        </p:nvPicPr>
        <p:blipFill>
          <a:blip r:embed="rId13"/>
          <a:stretch>
            <a:fillRect/>
          </a:stretch>
        </p:blipFill>
        <p:spPr>
          <a:xfrm>
            <a:off x="3658016" y="3046748"/>
            <a:ext cx="2143424" cy="1200318"/>
          </a:xfrm>
          <a:prstGeom prst="rect">
            <a:avLst/>
          </a:prstGeom>
        </p:spPr>
      </p:pic>
    </p:spTree>
    <p:extLst>
      <p:ext uri="{BB962C8B-B14F-4D97-AF65-F5344CB8AC3E}">
        <p14:creationId xmlns:p14="http://schemas.microsoft.com/office/powerpoint/2010/main" val="27501807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A6F94C9-5F05-ECA5-A65B-B99EB67B25EB}"/>
              </a:ext>
            </a:extLst>
          </p:cNvPr>
          <p:cNvGraphicFramePr>
            <a:graphicFrameLocks/>
          </p:cNvGraphicFramePr>
          <p:nvPr>
            <p:extLst>
              <p:ext uri="{D42A27DB-BD31-4B8C-83A1-F6EECF244321}">
                <p14:modId xmlns:p14="http://schemas.microsoft.com/office/powerpoint/2010/main" val="258195657"/>
              </p:ext>
            </p:extLst>
          </p:nvPr>
        </p:nvGraphicFramePr>
        <p:xfrm>
          <a:off x="0" y="0"/>
          <a:ext cx="12192000" cy="6858001"/>
        </p:xfrm>
        <a:graphic>
          <a:graphicData uri="http://schemas.openxmlformats.org/drawingml/2006/table">
            <a:tbl>
              <a:tblPr firstRow="1" bandRow="1">
                <a:tableStyleId>{5C22544A-7EE6-4342-B048-85BDC9FD1C3A}</a:tableStyleId>
              </a:tblPr>
              <a:tblGrid>
                <a:gridCol w="1163245">
                  <a:extLst>
                    <a:ext uri="{9D8B030D-6E8A-4147-A177-3AD203B41FA5}">
                      <a16:colId xmlns:a16="http://schemas.microsoft.com/office/drawing/2014/main" val="2148905786"/>
                    </a:ext>
                  </a:extLst>
                </a:gridCol>
                <a:gridCol w="2363726">
                  <a:extLst>
                    <a:ext uri="{9D8B030D-6E8A-4147-A177-3AD203B41FA5}">
                      <a16:colId xmlns:a16="http://schemas.microsoft.com/office/drawing/2014/main" val="739277137"/>
                    </a:ext>
                  </a:extLst>
                </a:gridCol>
                <a:gridCol w="2375808">
                  <a:extLst>
                    <a:ext uri="{9D8B030D-6E8A-4147-A177-3AD203B41FA5}">
                      <a16:colId xmlns:a16="http://schemas.microsoft.com/office/drawing/2014/main" val="2690001152"/>
                    </a:ext>
                  </a:extLst>
                </a:gridCol>
                <a:gridCol w="3208564">
                  <a:extLst>
                    <a:ext uri="{9D8B030D-6E8A-4147-A177-3AD203B41FA5}">
                      <a16:colId xmlns:a16="http://schemas.microsoft.com/office/drawing/2014/main" val="2743421573"/>
                    </a:ext>
                  </a:extLst>
                </a:gridCol>
                <a:gridCol w="3080657">
                  <a:extLst>
                    <a:ext uri="{9D8B030D-6E8A-4147-A177-3AD203B41FA5}">
                      <a16:colId xmlns:a16="http://schemas.microsoft.com/office/drawing/2014/main" val="910507988"/>
                    </a:ext>
                  </a:extLst>
                </a:gridCol>
              </a:tblGrid>
              <a:tr h="377537">
                <a:tc>
                  <a:txBody>
                    <a:bodyPr/>
                    <a:lstStyle/>
                    <a:p>
                      <a:r>
                        <a:rPr lang="en-US" dirty="0"/>
                        <a:t>DF</a:t>
                      </a:r>
                    </a:p>
                  </a:txBody>
                  <a:tcPr/>
                </a:tc>
                <a:tc>
                  <a:txBody>
                    <a:bodyPr/>
                    <a:lstStyle/>
                    <a:p>
                      <a:r>
                        <a:rPr lang="en-US" dirty="0"/>
                        <a:t>Train</a:t>
                      </a:r>
                    </a:p>
                  </a:txBody>
                  <a:tcPr/>
                </a:tc>
                <a:tc>
                  <a:txBody>
                    <a:bodyPr/>
                    <a:lstStyle/>
                    <a:p>
                      <a:r>
                        <a:rPr lang="en-US" dirty="0"/>
                        <a:t>Test</a:t>
                      </a:r>
                    </a:p>
                  </a:txBody>
                  <a:tcPr/>
                </a:tc>
                <a:tc>
                  <a:txBody>
                    <a:bodyPr/>
                    <a:lstStyle/>
                    <a:p>
                      <a:r>
                        <a:rPr lang="en-US" dirty="0"/>
                        <a:t>Epoch Graph</a:t>
                      </a:r>
                    </a:p>
                  </a:txBody>
                  <a:tcPr/>
                </a:tc>
                <a:tc>
                  <a:txBody>
                    <a:bodyPr/>
                    <a:lstStyle/>
                    <a:p>
                      <a:r>
                        <a:rPr lang="en-US" dirty="0"/>
                        <a:t>Batch Graph</a:t>
                      </a:r>
                    </a:p>
                  </a:txBody>
                  <a:tcPr/>
                </a:tc>
                <a:extLst>
                  <a:ext uri="{0D108BD9-81ED-4DB2-BD59-A6C34878D82A}">
                    <a16:rowId xmlns:a16="http://schemas.microsoft.com/office/drawing/2014/main" val="4039778932"/>
                  </a:ext>
                </a:extLst>
              </a:tr>
              <a:tr h="2208813">
                <a:tc>
                  <a:txBody>
                    <a:bodyPr/>
                    <a:lstStyle/>
                    <a:p>
                      <a:r>
                        <a:rPr lang="en-US" dirty="0"/>
                        <a:t>Save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4101860"/>
                  </a:ext>
                </a:extLst>
              </a:tr>
              <a:tr h="2192690">
                <a:tc>
                  <a:txBody>
                    <a:bodyPr/>
                    <a:lstStyle/>
                    <a:p>
                      <a:r>
                        <a:rPr lang="en-US" dirty="0"/>
                        <a:t>Weighed Sample HTP</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41009976"/>
                  </a:ext>
                </a:extLst>
              </a:tr>
              <a:tr h="2078961">
                <a:tc>
                  <a:txBody>
                    <a:bodyPr/>
                    <a:lstStyle/>
                    <a:p>
                      <a:r>
                        <a:rPr lang="en-US" dirty="0"/>
                        <a:t>Weighed Sample </a:t>
                      </a:r>
                    </a:p>
                    <a:p>
                      <a:r>
                        <a:rPr lang="en-US" dirty="0"/>
                        <a:t>Save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57328562"/>
                  </a:ext>
                </a:extLst>
              </a:tr>
            </a:tbl>
          </a:graphicData>
        </a:graphic>
      </p:graphicFrame>
      <p:pic>
        <p:nvPicPr>
          <p:cNvPr id="3" name="Picture 2">
            <a:extLst>
              <a:ext uri="{FF2B5EF4-FFF2-40B4-BE49-F238E27FC236}">
                <a16:creationId xmlns:a16="http://schemas.microsoft.com/office/drawing/2014/main" id="{744587E5-7870-49DF-5956-69326CF33BEB}"/>
              </a:ext>
            </a:extLst>
          </p:cNvPr>
          <p:cNvPicPr>
            <a:picLocks noChangeAspect="1"/>
          </p:cNvPicPr>
          <p:nvPr/>
        </p:nvPicPr>
        <p:blipFill>
          <a:blip r:embed="rId2"/>
          <a:stretch>
            <a:fillRect/>
          </a:stretch>
        </p:blipFill>
        <p:spPr>
          <a:xfrm>
            <a:off x="9127082" y="398572"/>
            <a:ext cx="2920540" cy="2239425"/>
          </a:xfrm>
          <a:prstGeom prst="rect">
            <a:avLst/>
          </a:prstGeom>
        </p:spPr>
      </p:pic>
      <p:pic>
        <p:nvPicPr>
          <p:cNvPr id="6" name="Picture 5">
            <a:extLst>
              <a:ext uri="{FF2B5EF4-FFF2-40B4-BE49-F238E27FC236}">
                <a16:creationId xmlns:a16="http://schemas.microsoft.com/office/drawing/2014/main" id="{91DB14C2-52C3-CA1E-3B1F-A92EF0B6E083}"/>
              </a:ext>
            </a:extLst>
          </p:cNvPr>
          <p:cNvPicPr>
            <a:picLocks noChangeAspect="1"/>
          </p:cNvPicPr>
          <p:nvPr/>
        </p:nvPicPr>
        <p:blipFill>
          <a:blip r:embed="rId3"/>
          <a:stretch>
            <a:fillRect/>
          </a:stretch>
        </p:blipFill>
        <p:spPr>
          <a:xfrm>
            <a:off x="6096000" y="398572"/>
            <a:ext cx="2667371" cy="2124371"/>
          </a:xfrm>
          <a:prstGeom prst="rect">
            <a:avLst/>
          </a:prstGeom>
        </p:spPr>
      </p:pic>
      <p:pic>
        <p:nvPicPr>
          <p:cNvPr id="8" name="Picture 7">
            <a:extLst>
              <a:ext uri="{FF2B5EF4-FFF2-40B4-BE49-F238E27FC236}">
                <a16:creationId xmlns:a16="http://schemas.microsoft.com/office/drawing/2014/main" id="{BC359904-0700-FEA5-AD72-BDACF673EE79}"/>
              </a:ext>
            </a:extLst>
          </p:cNvPr>
          <p:cNvPicPr>
            <a:picLocks noChangeAspect="1"/>
          </p:cNvPicPr>
          <p:nvPr/>
        </p:nvPicPr>
        <p:blipFill>
          <a:blip r:embed="rId4"/>
          <a:stretch>
            <a:fillRect/>
          </a:stretch>
        </p:blipFill>
        <p:spPr>
          <a:xfrm>
            <a:off x="1227072" y="860598"/>
            <a:ext cx="2133898" cy="1200318"/>
          </a:xfrm>
          <a:prstGeom prst="rect">
            <a:avLst/>
          </a:prstGeom>
        </p:spPr>
      </p:pic>
      <p:pic>
        <p:nvPicPr>
          <p:cNvPr id="10" name="Picture 9">
            <a:extLst>
              <a:ext uri="{FF2B5EF4-FFF2-40B4-BE49-F238E27FC236}">
                <a16:creationId xmlns:a16="http://schemas.microsoft.com/office/drawing/2014/main" id="{F9D754A4-95EA-EB72-8714-E5CDBD0A0C26}"/>
              </a:ext>
            </a:extLst>
          </p:cNvPr>
          <p:cNvPicPr>
            <a:picLocks noChangeAspect="1"/>
          </p:cNvPicPr>
          <p:nvPr/>
        </p:nvPicPr>
        <p:blipFill>
          <a:blip r:embed="rId5"/>
          <a:stretch>
            <a:fillRect/>
          </a:stretch>
        </p:blipFill>
        <p:spPr>
          <a:xfrm>
            <a:off x="3693654" y="860598"/>
            <a:ext cx="2038635" cy="1162212"/>
          </a:xfrm>
          <a:prstGeom prst="rect">
            <a:avLst/>
          </a:prstGeom>
        </p:spPr>
      </p:pic>
      <p:pic>
        <p:nvPicPr>
          <p:cNvPr id="12" name="Picture 11">
            <a:extLst>
              <a:ext uri="{FF2B5EF4-FFF2-40B4-BE49-F238E27FC236}">
                <a16:creationId xmlns:a16="http://schemas.microsoft.com/office/drawing/2014/main" id="{EFC611F1-63B6-A9B8-7710-B1CC20A0ACF9}"/>
              </a:ext>
            </a:extLst>
          </p:cNvPr>
          <p:cNvPicPr>
            <a:picLocks noChangeAspect="1"/>
          </p:cNvPicPr>
          <p:nvPr/>
        </p:nvPicPr>
        <p:blipFill>
          <a:blip r:embed="rId6"/>
          <a:stretch>
            <a:fillRect/>
          </a:stretch>
        </p:blipFill>
        <p:spPr>
          <a:xfrm>
            <a:off x="6096000" y="2637997"/>
            <a:ext cx="2667371" cy="2107318"/>
          </a:xfrm>
          <a:prstGeom prst="rect">
            <a:avLst/>
          </a:prstGeom>
        </p:spPr>
      </p:pic>
      <p:pic>
        <p:nvPicPr>
          <p:cNvPr id="14" name="Picture 13">
            <a:extLst>
              <a:ext uri="{FF2B5EF4-FFF2-40B4-BE49-F238E27FC236}">
                <a16:creationId xmlns:a16="http://schemas.microsoft.com/office/drawing/2014/main" id="{D4ED718B-B1FD-74B9-1174-249F679BB542}"/>
              </a:ext>
            </a:extLst>
          </p:cNvPr>
          <p:cNvPicPr>
            <a:picLocks noChangeAspect="1"/>
          </p:cNvPicPr>
          <p:nvPr/>
        </p:nvPicPr>
        <p:blipFill>
          <a:blip r:embed="rId7"/>
          <a:stretch>
            <a:fillRect/>
          </a:stretch>
        </p:blipFill>
        <p:spPr>
          <a:xfrm>
            <a:off x="9234386" y="2604084"/>
            <a:ext cx="2705931" cy="2107317"/>
          </a:xfrm>
          <a:prstGeom prst="rect">
            <a:avLst/>
          </a:prstGeom>
        </p:spPr>
      </p:pic>
      <p:pic>
        <p:nvPicPr>
          <p:cNvPr id="16" name="Picture 15">
            <a:extLst>
              <a:ext uri="{FF2B5EF4-FFF2-40B4-BE49-F238E27FC236}">
                <a16:creationId xmlns:a16="http://schemas.microsoft.com/office/drawing/2014/main" id="{C217DCAF-F18D-4EC5-7E5C-63DA52BD9609}"/>
              </a:ext>
            </a:extLst>
          </p:cNvPr>
          <p:cNvPicPr>
            <a:picLocks noChangeAspect="1"/>
          </p:cNvPicPr>
          <p:nvPr/>
        </p:nvPicPr>
        <p:blipFill>
          <a:blip r:embed="rId8"/>
          <a:stretch>
            <a:fillRect/>
          </a:stretch>
        </p:blipFill>
        <p:spPr>
          <a:xfrm>
            <a:off x="1208019" y="3076636"/>
            <a:ext cx="2172003" cy="1162212"/>
          </a:xfrm>
          <a:prstGeom prst="rect">
            <a:avLst/>
          </a:prstGeom>
        </p:spPr>
      </p:pic>
      <p:pic>
        <p:nvPicPr>
          <p:cNvPr id="18" name="Picture 17">
            <a:extLst>
              <a:ext uri="{FF2B5EF4-FFF2-40B4-BE49-F238E27FC236}">
                <a16:creationId xmlns:a16="http://schemas.microsoft.com/office/drawing/2014/main" id="{8843EBEE-F085-14A3-78D3-4310B0C15BC0}"/>
              </a:ext>
            </a:extLst>
          </p:cNvPr>
          <p:cNvPicPr>
            <a:picLocks noChangeAspect="1"/>
          </p:cNvPicPr>
          <p:nvPr/>
        </p:nvPicPr>
        <p:blipFill>
          <a:blip r:embed="rId9"/>
          <a:stretch>
            <a:fillRect/>
          </a:stretch>
        </p:blipFill>
        <p:spPr>
          <a:xfrm>
            <a:off x="3617444" y="3120076"/>
            <a:ext cx="2114845" cy="1143160"/>
          </a:xfrm>
          <a:prstGeom prst="rect">
            <a:avLst/>
          </a:prstGeom>
        </p:spPr>
      </p:pic>
      <p:pic>
        <p:nvPicPr>
          <p:cNvPr id="20" name="Picture 19">
            <a:extLst>
              <a:ext uri="{FF2B5EF4-FFF2-40B4-BE49-F238E27FC236}">
                <a16:creationId xmlns:a16="http://schemas.microsoft.com/office/drawing/2014/main" id="{CF00CA9F-CB34-5865-C734-0FB9BA094FD8}"/>
              </a:ext>
            </a:extLst>
          </p:cNvPr>
          <p:cNvPicPr>
            <a:picLocks noChangeAspect="1"/>
          </p:cNvPicPr>
          <p:nvPr/>
        </p:nvPicPr>
        <p:blipFill>
          <a:blip r:embed="rId10"/>
          <a:stretch>
            <a:fillRect/>
          </a:stretch>
        </p:blipFill>
        <p:spPr>
          <a:xfrm>
            <a:off x="6095999" y="4828173"/>
            <a:ext cx="2667371" cy="2029827"/>
          </a:xfrm>
          <a:prstGeom prst="rect">
            <a:avLst/>
          </a:prstGeom>
        </p:spPr>
      </p:pic>
      <p:pic>
        <p:nvPicPr>
          <p:cNvPr id="22" name="Picture 21">
            <a:extLst>
              <a:ext uri="{FF2B5EF4-FFF2-40B4-BE49-F238E27FC236}">
                <a16:creationId xmlns:a16="http://schemas.microsoft.com/office/drawing/2014/main" id="{E4417E3F-7E66-5224-09AA-F3B7DFF416A8}"/>
              </a:ext>
            </a:extLst>
          </p:cNvPr>
          <p:cNvPicPr>
            <a:picLocks noChangeAspect="1"/>
          </p:cNvPicPr>
          <p:nvPr/>
        </p:nvPicPr>
        <p:blipFill>
          <a:blip r:embed="rId11"/>
          <a:stretch>
            <a:fillRect/>
          </a:stretch>
        </p:blipFill>
        <p:spPr>
          <a:xfrm>
            <a:off x="9326258" y="4783580"/>
            <a:ext cx="2522185" cy="2002241"/>
          </a:xfrm>
          <a:prstGeom prst="rect">
            <a:avLst/>
          </a:prstGeom>
        </p:spPr>
      </p:pic>
      <p:pic>
        <p:nvPicPr>
          <p:cNvPr id="24" name="Picture 23">
            <a:extLst>
              <a:ext uri="{FF2B5EF4-FFF2-40B4-BE49-F238E27FC236}">
                <a16:creationId xmlns:a16="http://schemas.microsoft.com/office/drawing/2014/main" id="{9E4E316F-5A7D-44FB-6A3B-F965E15A3811}"/>
              </a:ext>
            </a:extLst>
          </p:cNvPr>
          <p:cNvPicPr>
            <a:picLocks noChangeAspect="1"/>
          </p:cNvPicPr>
          <p:nvPr/>
        </p:nvPicPr>
        <p:blipFill>
          <a:blip r:embed="rId12"/>
          <a:stretch>
            <a:fillRect/>
          </a:stretch>
        </p:blipFill>
        <p:spPr>
          <a:xfrm>
            <a:off x="1208019" y="5137552"/>
            <a:ext cx="2105319" cy="1171739"/>
          </a:xfrm>
          <a:prstGeom prst="rect">
            <a:avLst/>
          </a:prstGeom>
        </p:spPr>
      </p:pic>
      <p:pic>
        <p:nvPicPr>
          <p:cNvPr id="26" name="Picture 25">
            <a:extLst>
              <a:ext uri="{FF2B5EF4-FFF2-40B4-BE49-F238E27FC236}">
                <a16:creationId xmlns:a16="http://schemas.microsoft.com/office/drawing/2014/main" id="{B022ABA2-9310-63C9-D398-75B4AB7319E5}"/>
              </a:ext>
            </a:extLst>
          </p:cNvPr>
          <p:cNvPicPr>
            <a:picLocks noChangeAspect="1"/>
          </p:cNvPicPr>
          <p:nvPr/>
        </p:nvPicPr>
        <p:blipFill>
          <a:blip r:embed="rId13"/>
          <a:stretch>
            <a:fillRect/>
          </a:stretch>
        </p:blipFill>
        <p:spPr>
          <a:xfrm>
            <a:off x="3600944" y="5137694"/>
            <a:ext cx="2124371" cy="1181265"/>
          </a:xfrm>
          <a:prstGeom prst="rect">
            <a:avLst/>
          </a:prstGeom>
        </p:spPr>
      </p:pic>
    </p:spTree>
    <p:extLst>
      <p:ext uri="{BB962C8B-B14F-4D97-AF65-F5344CB8AC3E}">
        <p14:creationId xmlns:p14="http://schemas.microsoft.com/office/powerpoint/2010/main" val="38708977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A3B6-6263-E621-847A-35C62C056C53}"/>
              </a:ext>
            </a:extLst>
          </p:cNvPr>
          <p:cNvSpPr>
            <a:spLocks noGrp="1"/>
          </p:cNvSpPr>
          <p:nvPr>
            <p:ph type="title"/>
          </p:nvPr>
        </p:nvSpPr>
        <p:spPr/>
        <p:txBody>
          <a:bodyPr/>
          <a:lstStyle/>
          <a:p>
            <a:r>
              <a:rPr lang="en-US" dirty="0"/>
              <a:t>3. Specialized Models</a:t>
            </a:r>
          </a:p>
        </p:txBody>
      </p:sp>
      <p:sp>
        <p:nvSpPr>
          <p:cNvPr id="3" name="Content Placeholder 2">
            <a:extLst>
              <a:ext uri="{FF2B5EF4-FFF2-40B4-BE49-F238E27FC236}">
                <a16:creationId xmlns:a16="http://schemas.microsoft.com/office/drawing/2014/main" id="{C2AFC760-4A5C-9086-FBF0-8955719E643E}"/>
              </a:ext>
            </a:extLst>
          </p:cNvPr>
          <p:cNvSpPr>
            <a:spLocks noGrp="1"/>
          </p:cNvSpPr>
          <p:nvPr>
            <p:ph idx="1"/>
          </p:nvPr>
        </p:nvSpPr>
        <p:spPr/>
        <p:txBody>
          <a:bodyPr/>
          <a:lstStyle/>
          <a:p>
            <a:r>
              <a:rPr lang="en-US" dirty="0"/>
              <a:t>Very similar performance even when model is recompiled:</a:t>
            </a:r>
          </a:p>
          <a:p>
            <a:endParaRPr lang="en-US" dirty="0"/>
          </a:p>
        </p:txBody>
      </p:sp>
      <p:pic>
        <p:nvPicPr>
          <p:cNvPr id="5" name="Picture 4">
            <a:extLst>
              <a:ext uri="{FF2B5EF4-FFF2-40B4-BE49-F238E27FC236}">
                <a16:creationId xmlns:a16="http://schemas.microsoft.com/office/drawing/2014/main" id="{95D616A8-5F1B-D96C-E5FA-939F301173A6}"/>
              </a:ext>
            </a:extLst>
          </p:cNvPr>
          <p:cNvPicPr>
            <a:picLocks noChangeAspect="1"/>
          </p:cNvPicPr>
          <p:nvPr/>
        </p:nvPicPr>
        <p:blipFill>
          <a:blip r:embed="rId2"/>
          <a:stretch>
            <a:fillRect/>
          </a:stretch>
        </p:blipFill>
        <p:spPr>
          <a:xfrm>
            <a:off x="8281851" y="2723993"/>
            <a:ext cx="2734057" cy="1152686"/>
          </a:xfrm>
          <a:prstGeom prst="rect">
            <a:avLst/>
          </a:prstGeom>
        </p:spPr>
      </p:pic>
      <p:pic>
        <p:nvPicPr>
          <p:cNvPr id="7" name="Picture 6">
            <a:extLst>
              <a:ext uri="{FF2B5EF4-FFF2-40B4-BE49-F238E27FC236}">
                <a16:creationId xmlns:a16="http://schemas.microsoft.com/office/drawing/2014/main" id="{C2889451-DE34-5BF7-2F10-D09B252DA16A}"/>
              </a:ext>
            </a:extLst>
          </p:cNvPr>
          <p:cNvPicPr>
            <a:picLocks noChangeAspect="1"/>
          </p:cNvPicPr>
          <p:nvPr/>
        </p:nvPicPr>
        <p:blipFill>
          <a:blip r:embed="rId3"/>
          <a:stretch>
            <a:fillRect/>
          </a:stretch>
        </p:blipFill>
        <p:spPr>
          <a:xfrm>
            <a:off x="4578899" y="2723993"/>
            <a:ext cx="2810267" cy="1991003"/>
          </a:xfrm>
          <a:prstGeom prst="rect">
            <a:avLst/>
          </a:prstGeom>
        </p:spPr>
      </p:pic>
      <p:pic>
        <p:nvPicPr>
          <p:cNvPr id="9" name="Picture 8">
            <a:extLst>
              <a:ext uri="{FF2B5EF4-FFF2-40B4-BE49-F238E27FC236}">
                <a16:creationId xmlns:a16="http://schemas.microsoft.com/office/drawing/2014/main" id="{F9C26ACD-8350-3583-1E5F-C73DAB2AC710}"/>
              </a:ext>
            </a:extLst>
          </p:cNvPr>
          <p:cNvPicPr>
            <a:picLocks noChangeAspect="1"/>
          </p:cNvPicPr>
          <p:nvPr/>
        </p:nvPicPr>
        <p:blipFill>
          <a:blip r:embed="rId4"/>
          <a:stretch>
            <a:fillRect/>
          </a:stretch>
        </p:blipFill>
        <p:spPr>
          <a:xfrm>
            <a:off x="1036320" y="2723993"/>
            <a:ext cx="2829320" cy="1971950"/>
          </a:xfrm>
          <a:prstGeom prst="rect">
            <a:avLst/>
          </a:prstGeom>
        </p:spPr>
      </p:pic>
    </p:spTree>
    <p:extLst>
      <p:ext uri="{BB962C8B-B14F-4D97-AF65-F5344CB8AC3E}">
        <p14:creationId xmlns:p14="http://schemas.microsoft.com/office/powerpoint/2010/main" val="11516086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9533-95AE-CC8C-6A76-CECFF3629801}"/>
              </a:ext>
            </a:extLst>
          </p:cNvPr>
          <p:cNvSpPr>
            <a:spLocks noGrp="1"/>
          </p:cNvSpPr>
          <p:nvPr>
            <p:ph type="title"/>
          </p:nvPr>
        </p:nvSpPr>
        <p:spPr/>
        <p:txBody>
          <a:bodyPr/>
          <a:lstStyle/>
          <a:p>
            <a:r>
              <a:rPr lang="en-US" dirty="0"/>
              <a:t>3. Specialized Models</a:t>
            </a:r>
          </a:p>
        </p:txBody>
      </p:sp>
      <p:sp>
        <p:nvSpPr>
          <p:cNvPr id="3" name="Content Placeholder 2">
            <a:extLst>
              <a:ext uri="{FF2B5EF4-FFF2-40B4-BE49-F238E27FC236}">
                <a16:creationId xmlns:a16="http://schemas.microsoft.com/office/drawing/2014/main" id="{304DEF89-2F9D-8ED7-1EB7-6F4B95CFA1AE}"/>
              </a:ext>
            </a:extLst>
          </p:cNvPr>
          <p:cNvSpPr>
            <a:spLocks noGrp="1"/>
          </p:cNvSpPr>
          <p:nvPr>
            <p:ph idx="1"/>
          </p:nvPr>
        </p:nvSpPr>
        <p:spPr/>
        <p:txBody>
          <a:bodyPr>
            <a:normAutofit fontScale="85000" lnSpcReduction="10000"/>
          </a:bodyPr>
          <a:lstStyle/>
          <a:p>
            <a:r>
              <a:rPr lang="en-US" dirty="0"/>
              <a:t>Using a Gradient Boosted Tree and NN:</a:t>
            </a:r>
          </a:p>
          <a:p>
            <a:endParaRPr lang="en-US" dirty="0"/>
          </a:p>
          <a:p>
            <a:endParaRPr lang="en-US" dirty="0"/>
          </a:p>
          <a:p>
            <a:endParaRPr lang="en-US" dirty="0"/>
          </a:p>
          <a:p>
            <a:endParaRPr lang="en-US" dirty="0"/>
          </a:p>
          <a:p>
            <a:endParaRPr lang="en-US" dirty="0"/>
          </a:p>
          <a:p>
            <a:endParaRPr lang="en-US" dirty="0"/>
          </a:p>
          <a:p>
            <a:r>
              <a:rPr lang="en-US" dirty="0"/>
              <a:t>Note: Using 2 trees also had good performance, seems like specialization is the key more so than the type of model used. Also note, GBM predict() uses .5 threshold which I did not change</a:t>
            </a:r>
          </a:p>
          <a:p>
            <a:endParaRPr lang="en-US" dirty="0"/>
          </a:p>
        </p:txBody>
      </p:sp>
      <p:pic>
        <p:nvPicPr>
          <p:cNvPr id="5" name="Picture 4">
            <a:extLst>
              <a:ext uri="{FF2B5EF4-FFF2-40B4-BE49-F238E27FC236}">
                <a16:creationId xmlns:a16="http://schemas.microsoft.com/office/drawing/2014/main" id="{3CF378E6-9DF4-5070-3119-FDC328CCF53B}"/>
              </a:ext>
            </a:extLst>
          </p:cNvPr>
          <p:cNvPicPr>
            <a:picLocks noChangeAspect="1"/>
          </p:cNvPicPr>
          <p:nvPr/>
        </p:nvPicPr>
        <p:blipFill>
          <a:blip r:embed="rId2"/>
          <a:stretch>
            <a:fillRect/>
          </a:stretch>
        </p:blipFill>
        <p:spPr>
          <a:xfrm>
            <a:off x="1317048" y="2917916"/>
            <a:ext cx="1752845" cy="1952898"/>
          </a:xfrm>
          <a:prstGeom prst="rect">
            <a:avLst/>
          </a:prstGeom>
        </p:spPr>
      </p:pic>
      <p:pic>
        <p:nvPicPr>
          <p:cNvPr id="7" name="Picture 6">
            <a:extLst>
              <a:ext uri="{FF2B5EF4-FFF2-40B4-BE49-F238E27FC236}">
                <a16:creationId xmlns:a16="http://schemas.microsoft.com/office/drawing/2014/main" id="{AD0B1D1C-DB91-4177-F3C2-E9492307074F}"/>
              </a:ext>
            </a:extLst>
          </p:cNvPr>
          <p:cNvPicPr>
            <a:picLocks noChangeAspect="1"/>
          </p:cNvPicPr>
          <p:nvPr/>
        </p:nvPicPr>
        <p:blipFill>
          <a:blip r:embed="rId3"/>
          <a:stretch>
            <a:fillRect/>
          </a:stretch>
        </p:blipFill>
        <p:spPr>
          <a:xfrm>
            <a:off x="4283466" y="2898864"/>
            <a:ext cx="2829320" cy="1971950"/>
          </a:xfrm>
          <a:prstGeom prst="rect">
            <a:avLst/>
          </a:prstGeom>
        </p:spPr>
      </p:pic>
      <p:pic>
        <p:nvPicPr>
          <p:cNvPr id="9" name="Picture 8">
            <a:extLst>
              <a:ext uri="{FF2B5EF4-FFF2-40B4-BE49-F238E27FC236}">
                <a16:creationId xmlns:a16="http://schemas.microsoft.com/office/drawing/2014/main" id="{05BAE844-E625-89B3-882F-A38913EF4C07}"/>
              </a:ext>
            </a:extLst>
          </p:cNvPr>
          <p:cNvPicPr>
            <a:picLocks noChangeAspect="1"/>
          </p:cNvPicPr>
          <p:nvPr/>
        </p:nvPicPr>
        <p:blipFill>
          <a:blip r:embed="rId4"/>
          <a:stretch>
            <a:fillRect/>
          </a:stretch>
        </p:blipFill>
        <p:spPr>
          <a:xfrm>
            <a:off x="7233361" y="3006123"/>
            <a:ext cx="2819794" cy="1200318"/>
          </a:xfrm>
          <a:prstGeom prst="rect">
            <a:avLst/>
          </a:prstGeom>
        </p:spPr>
      </p:pic>
    </p:spTree>
    <p:extLst>
      <p:ext uri="{BB962C8B-B14F-4D97-AF65-F5344CB8AC3E}">
        <p14:creationId xmlns:p14="http://schemas.microsoft.com/office/powerpoint/2010/main" val="28304544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2A040-BF25-2F1D-C4B8-513A2E36DE7F}"/>
              </a:ext>
            </a:extLst>
          </p:cNvPr>
          <p:cNvSpPr>
            <a:spLocks noGrp="1"/>
          </p:cNvSpPr>
          <p:nvPr>
            <p:ph type="title"/>
          </p:nvPr>
        </p:nvSpPr>
        <p:spPr/>
        <p:txBody>
          <a:bodyPr/>
          <a:lstStyle/>
          <a:p>
            <a:r>
              <a:rPr lang="en-US" dirty="0"/>
              <a:t>3a. Probability spread HTP</a:t>
            </a:r>
          </a:p>
        </p:txBody>
      </p:sp>
      <p:sp>
        <p:nvSpPr>
          <p:cNvPr id="3" name="Content Placeholder 2">
            <a:extLst>
              <a:ext uri="{FF2B5EF4-FFF2-40B4-BE49-F238E27FC236}">
                <a16:creationId xmlns:a16="http://schemas.microsoft.com/office/drawing/2014/main" id="{AD4E8E00-1B3E-526A-E903-7E041306D67A}"/>
              </a:ext>
            </a:extLst>
          </p:cNvPr>
          <p:cNvSpPr>
            <a:spLocks noGrp="1"/>
          </p:cNvSpPr>
          <p:nvPr>
            <p:ph idx="1"/>
          </p:nvPr>
        </p:nvSpPr>
        <p:spPr>
          <a:xfrm>
            <a:off x="2143935" y="2103239"/>
            <a:ext cx="703528" cy="373742"/>
          </a:xfrm>
        </p:spPr>
        <p:txBody>
          <a:bodyPr>
            <a:normAutofit fontScale="92500" lnSpcReduction="20000"/>
          </a:bodyPr>
          <a:lstStyle/>
          <a:p>
            <a:r>
              <a:rPr lang="en-US" dirty="0"/>
              <a:t>Tree</a:t>
            </a:r>
          </a:p>
        </p:txBody>
      </p:sp>
      <p:pic>
        <p:nvPicPr>
          <p:cNvPr id="5" name="Picture 4">
            <a:extLst>
              <a:ext uri="{FF2B5EF4-FFF2-40B4-BE49-F238E27FC236}">
                <a16:creationId xmlns:a16="http://schemas.microsoft.com/office/drawing/2014/main" id="{3EF3D75A-8EAE-365D-9095-45CDA1219859}"/>
              </a:ext>
            </a:extLst>
          </p:cNvPr>
          <p:cNvPicPr>
            <a:picLocks noChangeAspect="1"/>
          </p:cNvPicPr>
          <p:nvPr/>
        </p:nvPicPr>
        <p:blipFill>
          <a:blip r:embed="rId2"/>
          <a:stretch>
            <a:fillRect/>
          </a:stretch>
        </p:blipFill>
        <p:spPr>
          <a:xfrm>
            <a:off x="260778" y="2551627"/>
            <a:ext cx="4469843" cy="3494747"/>
          </a:xfrm>
          <a:prstGeom prst="rect">
            <a:avLst/>
          </a:prstGeom>
        </p:spPr>
      </p:pic>
      <p:pic>
        <p:nvPicPr>
          <p:cNvPr id="7" name="Picture 6">
            <a:extLst>
              <a:ext uri="{FF2B5EF4-FFF2-40B4-BE49-F238E27FC236}">
                <a16:creationId xmlns:a16="http://schemas.microsoft.com/office/drawing/2014/main" id="{1A674294-4F37-4A72-2639-62676132578A}"/>
              </a:ext>
            </a:extLst>
          </p:cNvPr>
          <p:cNvPicPr>
            <a:picLocks noChangeAspect="1"/>
          </p:cNvPicPr>
          <p:nvPr/>
        </p:nvPicPr>
        <p:blipFill>
          <a:blip r:embed="rId3"/>
          <a:stretch>
            <a:fillRect/>
          </a:stretch>
        </p:blipFill>
        <p:spPr>
          <a:xfrm>
            <a:off x="6501206" y="2476981"/>
            <a:ext cx="4577962" cy="3494748"/>
          </a:xfrm>
          <a:prstGeom prst="rect">
            <a:avLst/>
          </a:prstGeom>
        </p:spPr>
      </p:pic>
      <p:sp>
        <p:nvSpPr>
          <p:cNvPr id="8" name="Content Placeholder 2">
            <a:extLst>
              <a:ext uri="{FF2B5EF4-FFF2-40B4-BE49-F238E27FC236}">
                <a16:creationId xmlns:a16="http://schemas.microsoft.com/office/drawing/2014/main" id="{F1C1AF34-F22A-03D5-219D-F4126A9CF03C}"/>
              </a:ext>
            </a:extLst>
          </p:cNvPr>
          <p:cNvSpPr txBox="1">
            <a:spLocks/>
          </p:cNvSpPr>
          <p:nvPr/>
        </p:nvSpPr>
        <p:spPr>
          <a:xfrm>
            <a:off x="8790187" y="2051625"/>
            <a:ext cx="703528" cy="373742"/>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NN</a:t>
            </a:r>
          </a:p>
        </p:txBody>
      </p:sp>
      <p:sp>
        <p:nvSpPr>
          <p:cNvPr id="9" name="Content Placeholder 2">
            <a:extLst>
              <a:ext uri="{FF2B5EF4-FFF2-40B4-BE49-F238E27FC236}">
                <a16:creationId xmlns:a16="http://schemas.microsoft.com/office/drawing/2014/main" id="{C58CC267-31A5-4BCF-1F5F-82581496B41E}"/>
              </a:ext>
            </a:extLst>
          </p:cNvPr>
          <p:cNvSpPr txBox="1">
            <a:spLocks/>
          </p:cNvSpPr>
          <p:nvPr/>
        </p:nvSpPr>
        <p:spPr>
          <a:xfrm>
            <a:off x="5444723" y="3596692"/>
            <a:ext cx="703528" cy="373742"/>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Purple = 0</a:t>
            </a:r>
          </a:p>
        </p:txBody>
      </p:sp>
    </p:spTree>
    <p:extLst>
      <p:ext uri="{BB962C8B-B14F-4D97-AF65-F5344CB8AC3E}">
        <p14:creationId xmlns:p14="http://schemas.microsoft.com/office/powerpoint/2010/main" val="16238721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2A040-BF25-2F1D-C4B8-513A2E36DE7F}"/>
              </a:ext>
            </a:extLst>
          </p:cNvPr>
          <p:cNvSpPr>
            <a:spLocks noGrp="1"/>
          </p:cNvSpPr>
          <p:nvPr>
            <p:ph type="title"/>
          </p:nvPr>
        </p:nvSpPr>
        <p:spPr/>
        <p:txBody>
          <a:bodyPr/>
          <a:lstStyle/>
          <a:p>
            <a:r>
              <a:rPr lang="en-US" dirty="0"/>
              <a:t>3a. Probability spread Regular</a:t>
            </a:r>
          </a:p>
        </p:txBody>
      </p:sp>
      <p:sp>
        <p:nvSpPr>
          <p:cNvPr id="3" name="Content Placeholder 2">
            <a:extLst>
              <a:ext uri="{FF2B5EF4-FFF2-40B4-BE49-F238E27FC236}">
                <a16:creationId xmlns:a16="http://schemas.microsoft.com/office/drawing/2014/main" id="{AD4E8E00-1B3E-526A-E903-7E041306D67A}"/>
              </a:ext>
            </a:extLst>
          </p:cNvPr>
          <p:cNvSpPr>
            <a:spLocks noGrp="1"/>
          </p:cNvSpPr>
          <p:nvPr>
            <p:ph idx="1"/>
          </p:nvPr>
        </p:nvSpPr>
        <p:spPr>
          <a:xfrm>
            <a:off x="2143935" y="2103239"/>
            <a:ext cx="703528" cy="373742"/>
          </a:xfrm>
        </p:spPr>
        <p:txBody>
          <a:bodyPr>
            <a:normAutofit fontScale="92500" lnSpcReduction="20000"/>
          </a:bodyPr>
          <a:lstStyle/>
          <a:p>
            <a:r>
              <a:rPr lang="en-US" dirty="0"/>
              <a:t>Tree</a:t>
            </a:r>
          </a:p>
        </p:txBody>
      </p:sp>
      <p:sp>
        <p:nvSpPr>
          <p:cNvPr id="8" name="Content Placeholder 2">
            <a:extLst>
              <a:ext uri="{FF2B5EF4-FFF2-40B4-BE49-F238E27FC236}">
                <a16:creationId xmlns:a16="http://schemas.microsoft.com/office/drawing/2014/main" id="{F1C1AF34-F22A-03D5-219D-F4126A9CF03C}"/>
              </a:ext>
            </a:extLst>
          </p:cNvPr>
          <p:cNvSpPr txBox="1">
            <a:spLocks/>
          </p:cNvSpPr>
          <p:nvPr/>
        </p:nvSpPr>
        <p:spPr>
          <a:xfrm>
            <a:off x="8790187" y="2051625"/>
            <a:ext cx="703528" cy="373742"/>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NN</a:t>
            </a:r>
          </a:p>
        </p:txBody>
      </p:sp>
      <p:pic>
        <p:nvPicPr>
          <p:cNvPr id="6" name="Picture 5">
            <a:extLst>
              <a:ext uri="{FF2B5EF4-FFF2-40B4-BE49-F238E27FC236}">
                <a16:creationId xmlns:a16="http://schemas.microsoft.com/office/drawing/2014/main" id="{F16AADA3-0850-4843-4B4E-EF8EF40DDB57}"/>
              </a:ext>
            </a:extLst>
          </p:cNvPr>
          <p:cNvPicPr>
            <a:picLocks noChangeAspect="1"/>
          </p:cNvPicPr>
          <p:nvPr/>
        </p:nvPicPr>
        <p:blipFill>
          <a:blip r:embed="rId2"/>
          <a:stretch>
            <a:fillRect/>
          </a:stretch>
        </p:blipFill>
        <p:spPr>
          <a:xfrm>
            <a:off x="534376" y="2630715"/>
            <a:ext cx="4353776" cy="3404683"/>
          </a:xfrm>
          <a:prstGeom prst="rect">
            <a:avLst/>
          </a:prstGeom>
        </p:spPr>
      </p:pic>
      <p:pic>
        <p:nvPicPr>
          <p:cNvPr id="10" name="Picture 9">
            <a:extLst>
              <a:ext uri="{FF2B5EF4-FFF2-40B4-BE49-F238E27FC236}">
                <a16:creationId xmlns:a16="http://schemas.microsoft.com/office/drawing/2014/main" id="{CE8A6F1F-D4EF-1BD6-4951-C4DE09920517}"/>
              </a:ext>
            </a:extLst>
          </p:cNvPr>
          <p:cNvPicPr>
            <a:picLocks noChangeAspect="1"/>
          </p:cNvPicPr>
          <p:nvPr/>
        </p:nvPicPr>
        <p:blipFill>
          <a:blip r:embed="rId3"/>
          <a:stretch>
            <a:fillRect/>
          </a:stretch>
        </p:blipFill>
        <p:spPr>
          <a:xfrm>
            <a:off x="6600320" y="2714766"/>
            <a:ext cx="4392650" cy="3404684"/>
          </a:xfrm>
          <a:prstGeom prst="rect">
            <a:avLst/>
          </a:prstGeom>
        </p:spPr>
      </p:pic>
      <p:sp>
        <p:nvSpPr>
          <p:cNvPr id="11" name="Content Placeholder 2">
            <a:extLst>
              <a:ext uri="{FF2B5EF4-FFF2-40B4-BE49-F238E27FC236}">
                <a16:creationId xmlns:a16="http://schemas.microsoft.com/office/drawing/2014/main" id="{F8811A32-D9C1-0E22-AE35-70A89E65A53E}"/>
              </a:ext>
            </a:extLst>
          </p:cNvPr>
          <p:cNvSpPr txBox="1">
            <a:spLocks/>
          </p:cNvSpPr>
          <p:nvPr/>
        </p:nvSpPr>
        <p:spPr>
          <a:xfrm>
            <a:off x="5392472" y="3643345"/>
            <a:ext cx="703528" cy="373742"/>
          </a:xfrm>
          <a:prstGeom prst="rect">
            <a:avLst/>
          </a:prstGeom>
        </p:spPr>
        <p:txBody>
          <a:bodyPr vert="horz" lIns="0" tIns="45720" rIns="0" bIns="45720" rtlCol="0">
            <a:normAutofit fontScale="4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Purple = 0</a:t>
            </a:r>
          </a:p>
        </p:txBody>
      </p:sp>
    </p:spTree>
    <p:extLst>
      <p:ext uri="{BB962C8B-B14F-4D97-AF65-F5344CB8AC3E}">
        <p14:creationId xmlns:p14="http://schemas.microsoft.com/office/powerpoint/2010/main" val="18785756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4C20-3743-EFD5-AA5F-3557570F7037}"/>
              </a:ext>
            </a:extLst>
          </p:cNvPr>
          <p:cNvSpPr>
            <a:spLocks noGrp="1"/>
          </p:cNvSpPr>
          <p:nvPr>
            <p:ph type="title"/>
          </p:nvPr>
        </p:nvSpPr>
        <p:spPr/>
        <p:txBody>
          <a:bodyPr/>
          <a:lstStyle/>
          <a:p>
            <a:r>
              <a:rPr lang="en-US" dirty="0"/>
              <a:t>3a. Probability spread</a:t>
            </a:r>
          </a:p>
        </p:txBody>
      </p:sp>
      <p:sp>
        <p:nvSpPr>
          <p:cNvPr id="3" name="Content Placeholder 2">
            <a:extLst>
              <a:ext uri="{FF2B5EF4-FFF2-40B4-BE49-F238E27FC236}">
                <a16:creationId xmlns:a16="http://schemas.microsoft.com/office/drawing/2014/main" id="{F7D73870-104D-B1C1-1B7F-66B7209F2EA8}"/>
              </a:ext>
            </a:extLst>
          </p:cNvPr>
          <p:cNvSpPr>
            <a:spLocks noGrp="1"/>
          </p:cNvSpPr>
          <p:nvPr>
            <p:ph idx="1"/>
          </p:nvPr>
        </p:nvSpPr>
        <p:spPr/>
        <p:txBody>
          <a:bodyPr/>
          <a:lstStyle/>
          <a:p>
            <a:r>
              <a:rPr lang="en-US" dirty="0"/>
              <a:t>The models are really bad at predicting the other dataset, so in a test set, if one model gives a particular sample unit a high probability, it really does not mean much, nor can we use the probabilities given by the two models to decide who classification to pick</a:t>
            </a:r>
          </a:p>
        </p:txBody>
      </p:sp>
    </p:spTree>
    <p:extLst>
      <p:ext uri="{BB962C8B-B14F-4D97-AF65-F5344CB8AC3E}">
        <p14:creationId xmlns:p14="http://schemas.microsoft.com/office/powerpoint/2010/main" val="41151026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CEA3A-7895-2CA0-A0A2-1555B7757706}"/>
              </a:ext>
            </a:extLst>
          </p:cNvPr>
          <p:cNvSpPr>
            <a:spLocks noGrp="1"/>
          </p:cNvSpPr>
          <p:nvPr>
            <p:ph type="title"/>
          </p:nvPr>
        </p:nvSpPr>
        <p:spPr>
          <a:xfrm>
            <a:off x="642257" y="634946"/>
            <a:ext cx="3690257" cy="1450757"/>
          </a:xfrm>
        </p:spPr>
        <p:txBody>
          <a:bodyPr>
            <a:normAutofit/>
          </a:bodyPr>
          <a:lstStyle/>
          <a:p>
            <a:r>
              <a:rPr lang="en-US" dirty="0"/>
              <a:t>3b. Weight</a:t>
            </a:r>
          </a:p>
        </p:txBody>
      </p:sp>
      <p:cxnSp>
        <p:nvCxnSpPr>
          <p:cNvPr id="13" name="Straight Connector 12">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952816-29E7-ABBE-7B3D-36200F6B64CB}"/>
              </a:ext>
            </a:extLst>
          </p:cNvPr>
          <p:cNvSpPr>
            <a:spLocks noGrp="1"/>
          </p:cNvSpPr>
          <p:nvPr>
            <p:ph idx="1"/>
          </p:nvPr>
        </p:nvSpPr>
        <p:spPr>
          <a:xfrm>
            <a:off x="642257" y="2407436"/>
            <a:ext cx="3690257" cy="3461658"/>
          </a:xfrm>
        </p:spPr>
        <p:txBody>
          <a:bodyPr>
            <a:normAutofit/>
          </a:bodyPr>
          <a:lstStyle/>
          <a:p>
            <a:r>
              <a:rPr lang="en-US" dirty="0"/>
              <a:t>This strategy applies a weight to the probabilities from the NN and tree and then combines them to find the best threshold and weight which try to combine the specialized predictions</a:t>
            </a:r>
          </a:p>
          <a:p>
            <a:endParaRPr lang="en-US" dirty="0"/>
          </a:p>
        </p:txBody>
      </p:sp>
      <p:pic>
        <p:nvPicPr>
          <p:cNvPr id="6" name="Picture 5">
            <a:extLst>
              <a:ext uri="{FF2B5EF4-FFF2-40B4-BE49-F238E27FC236}">
                <a16:creationId xmlns:a16="http://schemas.microsoft.com/office/drawing/2014/main" id="{3553C4A5-AA75-AA64-0813-313F060B5D01}"/>
              </a:ext>
            </a:extLst>
          </p:cNvPr>
          <p:cNvPicPr>
            <a:picLocks noChangeAspect="1"/>
          </p:cNvPicPr>
          <p:nvPr/>
        </p:nvPicPr>
        <p:blipFill rotWithShape="1">
          <a:blip r:embed="rId2"/>
          <a:srcRect r="14185" b="-2"/>
          <a:stretch/>
        </p:blipFill>
        <p:spPr>
          <a:xfrm>
            <a:off x="4648201" y="640081"/>
            <a:ext cx="6909801" cy="5314406"/>
          </a:xfrm>
          <a:prstGeom prst="rect">
            <a:avLst/>
          </a:prstGeom>
        </p:spPr>
      </p:pic>
      <p:sp>
        <p:nvSpPr>
          <p:cNvPr id="15" name="Rectangle 1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09733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839D-8194-12B4-AB1A-DE341D4E64BB}"/>
              </a:ext>
            </a:extLst>
          </p:cNvPr>
          <p:cNvSpPr>
            <a:spLocks noGrp="1"/>
          </p:cNvSpPr>
          <p:nvPr>
            <p:ph type="title"/>
          </p:nvPr>
        </p:nvSpPr>
        <p:spPr/>
        <p:txBody>
          <a:bodyPr/>
          <a:lstStyle/>
          <a:p>
            <a:r>
              <a:rPr lang="en-US" dirty="0"/>
              <a:t>3b. Results</a:t>
            </a:r>
          </a:p>
        </p:txBody>
      </p:sp>
      <p:pic>
        <p:nvPicPr>
          <p:cNvPr id="11" name="Picture 10">
            <a:extLst>
              <a:ext uri="{FF2B5EF4-FFF2-40B4-BE49-F238E27FC236}">
                <a16:creationId xmlns:a16="http://schemas.microsoft.com/office/drawing/2014/main" id="{685E366A-37BA-0362-4E21-DF4F19472E3E}"/>
              </a:ext>
            </a:extLst>
          </p:cNvPr>
          <p:cNvPicPr>
            <a:picLocks noChangeAspect="1"/>
          </p:cNvPicPr>
          <p:nvPr/>
        </p:nvPicPr>
        <p:blipFill>
          <a:blip r:embed="rId2"/>
          <a:stretch>
            <a:fillRect/>
          </a:stretch>
        </p:blipFill>
        <p:spPr>
          <a:xfrm>
            <a:off x="6627462" y="2317958"/>
            <a:ext cx="3657221" cy="3739762"/>
          </a:xfrm>
          <a:prstGeom prst="rect">
            <a:avLst/>
          </a:prstGeom>
        </p:spPr>
      </p:pic>
      <p:pic>
        <p:nvPicPr>
          <p:cNvPr id="13" name="Picture 12">
            <a:extLst>
              <a:ext uri="{FF2B5EF4-FFF2-40B4-BE49-F238E27FC236}">
                <a16:creationId xmlns:a16="http://schemas.microsoft.com/office/drawing/2014/main" id="{F25966A8-CE4A-F795-0BCD-1826F7FDC5BE}"/>
              </a:ext>
            </a:extLst>
          </p:cNvPr>
          <p:cNvPicPr>
            <a:picLocks noChangeAspect="1"/>
          </p:cNvPicPr>
          <p:nvPr/>
        </p:nvPicPr>
        <p:blipFill>
          <a:blip r:embed="rId3"/>
          <a:stretch>
            <a:fillRect/>
          </a:stretch>
        </p:blipFill>
        <p:spPr>
          <a:xfrm>
            <a:off x="1400619" y="1973469"/>
            <a:ext cx="3843560" cy="4428739"/>
          </a:xfrm>
          <a:prstGeom prst="rect">
            <a:avLst/>
          </a:prstGeom>
        </p:spPr>
      </p:pic>
      <p:sp>
        <p:nvSpPr>
          <p:cNvPr id="14" name="TextBox 13">
            <a:extLst>
              <a:ext uri="{FF2B5EF4-FFF2-40B4-BE49-F238E27FC236}">
                <a16:creationId xmlns:a16="http://schemas.microsoft.com/office/drawing/2014/main" id="{3F4BD4AC-7648-5CCC-FB5F-77D7FECE7AC9}"/>
              </a:ext>
            </a:extLst>
          </p:cNvPr>
          <p:cNvSpPr txBox="1"/>
          <p:nvPr/>
        </p:nvSpPr>
        <p:spPr>
          <a:xfrm>
            <a:off x="8250555" y="1948626"/>
            <a:ext cx="810037" cy="369332"/>
          </a:xfrm>
          <a:prstGeom prst="rect">
            <a:avLst/>
          </a:prstGeom>
          <a:noFill/>
        </p:spPr>
        <p:txBody>
          <a:bodyPr wrap="square">
            <a:spAutoFit/>
          </a:bodyPr>
          <a:lstStyle/>
          <a:p>
            <a:r>
              <a:rPr lang="en-US" dirty="0"/>
              <a:t>Test</a:t>
            </a:r>
          </a:p>
        </p:txBody>
      </p:sp>
    </p:spTree>
    <p:extLst>
      <p:ext uri="{BB962C8B-B14F-4D97-AF65-F5344CB8AC3E}">
        <p14:creationId xmlns:p14="http://schemas.microsoft.com/office/powerpoint/2010/main" val="3585066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AF40-0F57-291B-30DE-96222CD7D47B}"/>
              </a:ext>
            </a:extLst>
          </p:cNvPr>
          <p:cNvSpPr>
            <a:spLocks noGrp="1"/>
          </p:cNvSpPr>
          <p:nvPr>
            <p:ph type="title"/>
          </p:nvPr>
        </p:nvSpPr>
        <p:spPr/>
        <p:txBody>
          <a:bodyPr/>
          <a:lstStyle/>
          <a:p>
            <a:r>
              <a:rPr lang="en-US" dirty="0"/>
              <a:t>Similar Probabilities, Different Classes</a:t>
            </a:r>
          </a:p>
        </p:txBody>
      </p:sp>
      <p:sp>
        <p:nvSpPr>
          <p:cNvPr id="3" name="Content Placeholder 2">
            <a:extLst>
              <a:ext uri="{FF2B5EF4-FFF2-40B4-BE49-F238E27FC236}">
                <a16:creationId xmlns:a16="http://schemas.microsoft.com/office/drawing/2014/main" id="{8723DB99-F7CC-CDB8-F6AC-D0AD2DF1BB27}"/>
              </a:ext>
            </a:extLst>
          </p:cNvPr>
          <p:cNvSpPr>
            <a:spLocks noGrp="1"/>
          </p:cNvSpPr>
          <p:nvPr>
            <p:ph idx="1"/>
          </p:nvPr>
        </p:nvSpPr>
        <p:spPr>
          <a:xfrm>
            <a:off x="1097279" y="2108201"/>
            <a:ext cx="4998721" cy="3760891"/>
          </a:xfrm>
        </p:spPr>
        <p:txBody>
          <a:bodyPr>
            <a:normAutofit/>
          </a:bodyPr>
          <a:lstStyle/>
          <a:p>
            <a:r>
              <a:rPr lang="en-US" dirty="0"/>
              <a:t>Method 1:</a:t>
            </a:r>
          </a:p>
          <a:p>
            <a:pPr lvl="1"/>
            <a:r>
              <a:rPr lang="en-US" dirty="0"/>
              <a:t>Find a range of probabilities that that has both class0 and class1</a:t>
            </a:r>
          </a:p>
          <a:p>
            <a:pPr lvl="1"/>
            <a:r>
              <a:rPr lang="en-US" dirty="0"/>
              <a:t>The sample units in that range have similar probabilities but different classes</a:t>
            </a:r>
          </a:p>
          <a:p>
            <a:pPr lvl="1"/>
            <a:r>
              <a:rPr lang="en-US" dirty="0"/>
              <a:t>Issue: The range comprised of ~5000 units and the entire training set has ~5600 units. So, separating the 2 does not make a big difference</a:t>
            </a:r>
          </a:p>
          <a:p>
            <a:pPr lvl="1"/>
            <a:endParaRPr lang="en-US" dirty="0"/>
          </a:p>
          <a:p>
            <a:pPr marL="0" indent="0">
              <a:buNone/>
            </a:pPr>
            <a:endParaRPr lang="en-US" dirty="0"/>
          </a:p>
        </p:txBody>
      </p:sp>
      <p:sp>
        <p:nvSpPr>
          <p:cNvPr id="4" name="Content Placeholder 2">
            <a:extLst>
              <a:ext uri="{FF2B5EF4-FFF2-40B4-BE49-F238E27FC236}">
                <a16:creationId xmlns:a16="http://schemas.microsoft.com/office/drawing/2014/main" id="{09A195F6-1FB3-7DAE-21F6-8DE22F48F43A}"/>
              </a:ext>
            </a:extLst>
          </p:cNvPr>
          <p:cNvSpPr txBox="1">
            <a:spLocks/>
          </p:cNvSpPr>
          <p:nvPr/>
        </p:nvSpPr>
        <p:spPr>
          <a:xfrm>
            <a:off x="6096000" y="2003747"/>
            <a:ext cx="4998721"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highlight>
                  <a:srgbClr val="00FF00"/>
                </a:highlight>
              </a:rPr>
              <a:t>Method 2:</a:t>
            </a:r>
          </a:p>
          <a:p>
            <a:pPr lvl="1"/>
            <a:r>
              <a:rPr lang="en-US" dirty="0"/>
              <a:t>Find a sample unit with the closest probability, but in class 0</a:t>
            </a:r>
          </a:p>
          <a:p>
            <a:pPr lvl="1"/>
            <a:r>
              <a:rPr lang="en-US" dirty="0"/>
              <a:t>This way, the number of separated units is ~3000 out of ~5600</a:t>
            </a:r>
          </a:p>
          <a:p>
            <a:pPr lvl="1"/>
            <a:endParaRPr lang="en-US" dirty="0"/>
          </a:p>
          <a:p>
            <a:pPr marL="0" indent="0">
              <a:buFont typeface="Calibri" panose="020F0502020204030204" pitchFamily="34" charset="0"/>
              <a:buNone/>
            </a:pPr>
            <a:endParaRPr lang="en-US" dirty="0"/>
          </a:p>
        </p:txBody>
      </p:sp>
    </p:spTree>
    <p:extLst>
      <p:ext uri="{BB962C8B-B14F-4D97-AF65-F5344CB8AC3E}">
        <p14:creationId xmlns:p14="http://schemas.microsoft.com/office/powerpoint/2010/main" val="1355402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839D-8194-12B4-AB1A-DE341D4E64BB}"/>
              </a:ext>
            </a:extLst>
          </p:cNvPr>
          <p:cNvSpPr>
            <a:spLocks noGrp="1"/>
          </p:cNvSpPr>
          <p:nvPr>
            <p:ph type="title"/>
          </p:nvPr>
        </p:nvSpPr>
        <p:spPr/>
        <p:txBody>
          <a:bodyPr/>
          <a:lstStyle/>
          <a:p>
            <a:r>
              <a:rPr lang="en-US" dirty="0"/>
              <a:t>3b. Conclusion</a:t>
            </a:r>
          </a:p>
        </p:txBody>
      </p:sp>
      <p:sp>
        <p:nvSpPr>
          <p:cNvPr id="4" name="TextBox 3">
            <a:extLst>
              <a:ext uri="{FF2B5EF4-FFF2-40B4-BE49-F238E27FC236}">
                <a16:creationId xmlns:a16="http://schemas.microsoft.com/office/drawing/2014/main" id="{BAF99BA2-A0E0-FCE8-3845-CBEA9265AA18}"/>
              </a:ext>
            </a:extLst>
          </p:cNvPr>
          <p:cNvSpPr txBox="1"/>
          <p:nvPr/>
        </p:nvSpPr>
        <p:spPr>
          <a:xfrm>
            <a:off x="1097280" y="2231191"/>
            <a:ext cx="10058400" cy="923330"/>
          </a:xfrm>
          <a:prstGeom prst="rect">
            <a:avLst/>
          </a:prstGeom>
          <a:noFill/>
        </p:spPr>
        <p:txBody>
          <a:bodyPr wrap="square">
            <a:spAutoFit/>
          </a:bodyPr>
          <a:lstStyle/>
          <a:p>
            <a:r>
              <a:rPr lang="en-US" dirty="0"/>
              <a:t>This did not work because the HTP model is too specialized. It was so bad at predicting other sample units that it got very little weight (0.3) and so the performance was just the NN performance. </a:t>
            </a:r>
          </a:p>
        </p:txBody>
      </p:sp>
    </p:spTree>
    <p:extLst>
      <p:ext uri="{BB962C8B-B14F-4D97-AF65-F5344CB8AC3E}">
        <p14:creationId xmlns:p14="http://schemas.microsoft.com/office/powerpoint/2010/main" val="10232412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3AA55-1E23-D67F-C12E-6297C5976613}"/>
              </a:ext>
            </a:extLst>
          </p:cNvPr>
          <p:cNvSpPr>
            <a:spLocks noGrp="1"/>
          </p:cNvSpPr>
          <p:nvPr>
            <p:ph type="title"/>
          </p:nvPr>
        </p:nvSpPr>
        <p:spPr>
          <a:xfrm>
            <a:off x="6411685" y="634946"/>
            <a:ext cx="5127171" cy="1450757"/>
          </a:xfrm>
        </p:spPr>
        <p:txBody>
          <a:bodyPr>
            <a:normAutofit/>
          </a:bodyPr>
          <a:lstStyle/>
          <a:p>
            <a:r>
              <a:rPr lang="en-US" dirty="0"/>
              <a:t>3c. HTP Tree</a:t>
            </a:r>
          </a:p>
        </p:txBody>
      </p:sp>
      <p:pic>
        <p:nvPicPr>
          <p:cNvPr id="5" name="Picture 4">
            <a:extLst>
              <a:ext uri="{FF2B5EF4-FFF2-40B4-BE49-F238E27FC236}">
                <a16:creationId xmlns:a16="http://schemas.microsoft.com/office/drawing/2014/main" id="{95BC0288-E7EB-DA58-79E6-80F8D2F75683}"/>
              </a:ext>
            </a:extLst>
          </p:cNvPr>
          <p:cNvPicPr>
            <a:picLocks noChangeAspect="1"/>
          </p:cNvPicPr>
          <p:nvPr/>
        </p:nvPicPr>
        <p:blipFill>
          <a:blip r:embed="rId2"/>
          <a:stretch>
            <a:fillRect/>
          </a:stretch>
        </p:blipFill>
        <p:spPr>
          <a:xfrm>
            <a:off x="195962" y="1476258"/>
            <a:ext cx="5917400" cy="3905483"/>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3CF457-07DA-9B3D-553E-F80C1AE10F9E}"/>
              </a:ext>
            </a:extLst>
          </p:cNvPr>
          <p:cNvSpPr>
            <a:spLocks noGrp="1"/>
          </p:cNvSpPr>
          <p:nvPr>
            <p:ph idx="1"/>
          </p:nvPr>
        </p:nvSpPr>
        <p:spPr>
          <a:xfrm>
            <a:off x="6411684" y="2407436"/>
            <a:ext cx="5127172" cy="3461658"/>
          </a:xfrm>
        </p:spPr>
        <p:txBody>
          <a:bodyPr>
            <a:normAutofit/>
          </a:bodyPr>
          <a:lstStyle/>
          <a:p>
            <a:r>
              <a:rPr lang="en-US" dirty="0"/>
              <a:t>Summary: Use a NN to predict HTP units and then feed into specialized model</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63374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991B-E870-A363-BF82-15C127A68AA5}"/>
              </a:ext>
            </a:extLst>
          </p:cNvPr>
          <p:cNvSpPr>
            <a:spLocks noGrp="1"/>
          </p:cNvSpPr>
          <p:nvPr>
            <p:ph type="title"/>
          </p:nvPr>
        </p:nvSpPr>
        <p:spPr/>
        <p:txBody>
          <a:bodyPr/>
          <a:lstStyle/>
          <a:p>
            <a:r>
              <a:rPr lang="en-US" dirty="0"/>
              <a:t>3c. HTP Tree Results</a:t>
            </a:r>
          </a:p>
        </p:txBody>
      </p:sp>
      <p:sp>
        <p:nvSpPr>
          <p:cNvPr id="3" name="Content Placeholder 2">
            <a:extLst>
              <a:ext uri="{FF2B5EF4-FFF2-40B4-BE49-F238E27FC236}">
                <a16:creationId xmlns:a16="http://schemas.microsoft.com/office/drawing/2014/main" id="{C16B9708-6C3A-7D4B-F3BA-229B1AD8983C}"/>
              </a:ext>
            </a:extLst>
          </p:cNvPr>
          <p:cNvSpPr>
            <a:spLocks noGrp="1"/>
          </p:cNvSpPr>
          <p:nvPr>
            <p:ph idx="1"/>
          </p:nvPr>
        </p:nvSpPr>
        <p:spPr/>
        <p:txBody>
          <a:bodyPr/>
          <a:lstStyle/>
          <a:p>
            <a:r>
              <a:rPr lang="en-US" dirty="0"/>
              <a:t>HTP is not very predictable by a tree, as such, the sample units separation is difficult</a:t>
            </a:r>
          </a:p>
        </p:txBody>
      </p:sp>
      <p:pic>
        <p:nvPicPr>
          <p:cNvPr id="9" name="Picture 8">
            <a:extLst>
              <a:ext uri="{FF2B5EF4-FFF2-40B4-BE49-F238E27FC236}">
                <a16:creationId xmlns:a16="http://schemas.microsoft.com/office/drawing/2014/main" id="{2912EC11-B536-C78A-E639-962A89ACEDF5}"/>
              </a:ext>
            </a:extLst>
          </p:cNvPr>
          <p:cNvPicPr>
            <a:picLocks noChangeAspect="1"/>
          </p:cNvPicPr>
          <p:nvPr/>
        </p:nvPicPr>
        <p:blipFill>
          <a:blip r:embed="rId2"/>
          <a:stretch>
            <a:fillRect/>
          </a:stretch>
        </p:blipFill>
        <p:spPr>
          <a:xfrm>
            <a:off x="4633708" y="3015454"/>
            <a:ext cx="2924583" cy="1200318"/>
          </a:xfrm>
          <a:prstGeom prst="rect">
            <a:avLst/>
          </a:prstGeom>
        </p:spPr>
      </p:pic>
    </p:spTree>
    <p:extLst>
      <p:ext uri="{BB962C8B-B14F-4D97-AF65-F5344CB8AC3E}">
        <p14:creationId xmlns:p14="http://schemas.microsoft.com/office/powerpoint/2010/main" val="33311312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3FCA-F9B7-E9D0-C1ED-A77645103A0E}"/>
              </a:ext>
            </a:extLst>
          </p:cNvPr>
          <p:cNvSpPr>
            <a:spLocks noGrp="1"/>
          </p:cNvSpPr>
          <p:nvPr>
            <p:ph type="title"/>
          </p:nvPr>
        </p:nvSpPr>
        <p:spPr/>
        <p:txBody>
          <a:bodyPr/>
          <a:lstStyle/>
          <a:p>
            <a:r>
              <a:rPr lang="en-US" dirty="0"/>
              <a:t>4. Try </a:t>
            </a:r>
            <a:r>
              <a:rPr lang="en-US"/>
              <a:t>another dataset</a:t>
            </a:r>
          </a:p>
        </p:txBody>
      </p:sp>
      <p:sp>
        <p:nvSpPr>
          <p:cNvPr id="3" name="Content Placeholder 2">
            <a:extLst>
              <a:ext uri="{FF2B5EF4-FFF2-40B4-BE49-F238E27FC236}">
                <a16:creationId xmlns:a16="http://schemas.microsoft.com/office/drawing/2014/main" id="{A6525AA3-D9F4-B642-01E6-163E3CF13E62}"/>
              </a:ext>
            </a:extLst>
          </p:cNvPr>
          <p:cNvSpPr>
            <a:spLocks noGrp="1"/>
          </p:cNvSpPr>
          <p:nvPr>
            <p:ph idx="1"/>
          </p:nvPr>
        </p:nvSpPr>
        <p:spPr/>
        <p:txBody>
          <a:bodyPr/>
          <a:lstStyle/>
          <a:p>
            <a:r>
              <a:rPr lang="en-US" dirty="0">
                <a:hlinkClick r:id="rId2"/>
              </a:rPr>
              <a:t>https://www.kaggle.com/datasets/mnassrib/telecom-churn-datasets?select=churn-bigml-80.csv</a:t>
            </a:r>
            <a:endParaRPr lang="en-US" dirty="0"/>
          </a:p>
          <a:p>
            <a:endParaRPr lang="en-US" dirty="0"/>
          </a:p>
        </p:txBody>
      </p:sp>
    </p:spTree>
    <p:extLst>
      <p:ext uri="{BB962C8B-B14F-4D97-AF65-F5344CB8AC3E}">
        <p14:creationId xmlns:p14="http://schemas.microsoft.com/office/powerpoint/2010/main" val="23594740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C73A-0E3A-83F5-CDBA-25AE96CD2A81}"/>
              </a:ext>
            </a:extLst>
          </p:cNvPr>
          <p:cNvSpPr>
            <a:spLocks noGrp="1"/>
          </p:cNvSpPr>
          <p:nvPr>
            <p:ph type="title"/>
          </p:nvPr>
        </p:nvSpPr>
        <p:spPr/>
        <p:txBody>
          <a:bodyPr/>
          <a:lstStyle/>
          <a:p>
            <a:r>
              <a:rPr lang="en-US" dirty="0"/>
              <a:t>4. Try another dataset</a:t>
            </a:r>
          </a:p>
        </p:txBody>
      </p:sp>
      <p:pic>
        <p:nvPicPr>
          <p:cNvPr id="5" name="Picture 4">
            <a:extLst>
              <a:ext uri="{FF2B5EF4-FFF2-40B4-BE49-F238E27FC236}">
                <a16:creationId xmlns:a16="http://schemas.microsoft.com/office/drawing/2014/main" id="{BD96788D-8E11-69CC-04D0-1A9748FFBA9A}"/>
              </a:ext>
            </a:extLst>
          </p:cNvPr>
          <p:cNvPicPr>
            <a:picLocks noChangeAspect="1"/>
          </p:cNvPicPr>
          <p:nvPr/>
        </p:nvPicPr>
        <p:blipFill>
          <a:blip r:embed="rId2"/>
          <a:stretch>
            <a:fillRect/>
          </a:stretch>
        </p:blipFill>
        <p:spPr>
          <a:xfrm>
            <a:off x="1215795" y="3091533"/>
            <a:ext cx="2200582" cy="2029108"/>
          </a:xfrm>
          <a:prstGeom prst="rect">
            <a:avLst/>
          </a:prstGeom>
        </p:spPr>
      </p:pic>
      <p:pic>
        <p:nvPicPr>
          <p:cNvPr id="7" name="Picture 6">
            <a:extLst>
              <a:ext uri="{FF2B5EF4-FFF2-40B4-BE49-F238E27FC236}">
                <a16:creationId xmlns:a16="http://schemas.microsoft.com/office/drawing/2014/main" id="{2E1FDE3D-0A69-0AD7-DCDD-B8CF03D1F394}"/>
              </a:ext>
            </a:extLst>
          </p:cNvPr>
          <p:cNvPicPr>
            <a:picLocks noChangeAspect="1"/>
          </p:cNvPicPr>
          <p:nvPr/>
        </p:nvPicPr>
        <p:blipFill>
          <a:blip r:embed="rId3"/>
          <a:stretch>
            <a:fillRect/>
          </a:stretch>
        </p:blipFill>
        <p:spPr>
          <a:xfrm>
            <a:off x="4491605" y="3139164"/>
            <a:ext cx="2819794" cy="1981477"/>
          </a:xfrm>
          <a:prstGeom prst="rect">
            <a:avLst/>
          </a:prstGeom>
        </p:spPr>
      </p:pic>
      <p:pic>
        <p:nvPicPr>
          <p:cNvPr id="9" name="Picture 8">
            <a:extLst>
              <a:ext uri="{FF2B5EF4-FFF2-40B4-BE49-F238E27FC236}">
                <a16:creationId xmlns:a16="http://schemas.microsoft.com/office/drawing/2014/main" id="{5FCA7C4D-2FEF-571B-77FC-2272CCB31E43}"/>
              </a:ext>
            </a:extLst>
          </p:cNvPr>
          <p:cNvPicPr>
            <a:picLocks noChangeAspect="1"/>
          </p:cNvPicPr>
          <p:nvPr/>
        </p:nvPicPr>
        <p:blipFill>
          <a:blip r:embed="rId4"/>
          <a:stretch>
            <a:fillRect/>
          </a:stretch>
        </p:blipFill>
        <p:spPr>
          <a:xfrm>
            <a:off x="8335886" y="4870478"/>
            <a:ext cx="2819794" cy="1200318"/>
          </a:xfrm>
          <a:prstGeom prst="rect">
            <a:avLst/>
          </a:prstGeom>
        </p:spPr>
      </p:pic>
      <p:pic>
        <p:nvPicPr>
          <p:cNvPr id="11" name="Picture 10">
            <a:extLst>
              <a:ext uri="{FF2B5EF4-FFF2-40B4-BE49-F238E27FC236}">
                <a16:creationId xmlns:a16="http://schemas.microsoft.com/office/drawing/2014/main" id="{BB0F604F-2542-5DC6-18DF-8539E000FD70}"/>
              </a:ext>
            </a:extLst>
          </p:cNvPr>
          <p:cNvPicPr>
            <a:picLocks noChangeAspect="1"/>
          </p:cNvPicPr>
          <p:nvPr/>
        </p:nvPicPr>
        <p:blipFill>
          <a:blip r:embed="rId5"/>
          <a:stretch>
            <a:fillRect/>
          </a:stretch>
        </p:blipFill>
        <p:spPr>
          <a:xfrm>
            <a:off x="8335886" y="2414446"/>
            <a:ext cx="2819794" cy="1981477"/>
          </a:xfrm>
          <a:prstGeom prst="rect">
            <a:avLst/>
          </a:prstGeom>
        </p:spPr>
      </p:pic>
      <p:sp>
        <p:nvSpPr>
          <p:cNvPr id="12" name="TextBox 11">
            <a:extLst>
              <a:ext uri="{FF2B5EF4-FFF2-40B4-BE49-F238E27FC236}">
                <a16:creationId xmlns:a16="http://schemas.microsoft.com/office/drawing/2014/main" id="{9F93A9E9-2471-9167-FABE-77E46CECE985}"/>
              </a:ext>
            </a:extLst>
          </p:cNvPr>
          <p:cNvSpPr txBox="1"/>
          <p:nvPr/>
        </p:nvSpPr>
        <p:spPr>
          <a:xfrm>
            <a:off x="8335886" y="1939891"/>
            <a:ext cx="882614" cy="369332"/>
          </a:xfrm>
          <a:prstGeom prst="rect">
            <a:avLst/>
          </a:prstGeom>
          <a:noFill/>
        </p:spPr>
        <p:txBody>
          <a:bodyPr wrap="none" rtlCol="0">
            <a:spAutoFit/>
          </a:bodyPr>
          <a:lstStyle/>
          <a:p>
            <a:r>
              <a:rPr lang="en-US" dirty="0"/>
              <a:t>Before</a:t>
            </a:r>
          </a:p>
        </p:txBody>
      </p:sp>
      <p:sp>
        <p:nvSpPr>
          <p:cNvPr id="13" name="TextBox 12">
            <a:extLst>
              <a:ext uri="{FF2B5EF4-FFF2-40B4-BE49-F238E27FC236}">
                <a16:creationId xmlns:a16="http://schemas.microsoft.com/office/drawing/2014/main" id="{EAB6F5EB-DAF2-A255-2C90-F0536EA376D2}"/>
              </a:ext>
            </a:extLst>
          </p:cNvPr>
          <p:cNvSpPr txBox="1"/>
          <p:nvPr/>
        </p:nvSpPr>
        <p:spPr>
          <a:xfrm>
            <a:off x="8335886" y="4501146"/>
            <a:ext cx="699615" cy="369332"/>
          </a:xfrm>
          <a:prstGeom prst="rect">
            <a:avLst/>
          </a:prstGeom>
          <a:noFill/>
        </p:spPr>
        <p:txBody>
          <a:bodyPr wrap="none" rtlCol="0">
            <a:spAutoFit/>
          </a:bodyPr>
          <a:lstStyle/>
          <a:p>
            <a:r>
              <a:rPr lang="en-US" dirty="0"/>
              <a:t>After</a:t>
            </a:r>
          </a:p>
        </p:txBody>
      </p:sp>
      <p:sp>
        <p:nvSpPr>
          <p:cNvPr id="14" name="TextBox 13">
            <a:extLst>
              <a:ext uri="{FF2B5EF4-FFF2-40B4-BE49-F238E27FC236}">
                <a16:creationId xmlns:a16="http://schemas.microsoft.com/office/drawing/2014/main" id="{36D40126-CF54-1D57-78DC-91F0EAE72282}"/>
              </a:ext>
            </a:extLst>
          </p:cNvPr>
          <p:cNvSpPr txBox="1"/>
          <p:nvPr/>
        </p:nvSpPr>
        <p:spPr>
          <a:xfrm>
            <a:off x="1215795" y="2414446"/>
            <a:ext cx="1120884" cy="369332"/>
          </a:xfrm>
          <a:prstGeom prst="rect">
            <a:avLst/>
          </a:prstGeom>
          <a:noFill/>
        </p:spPr>
        <p:txBody>
          <a:bodyPr wrap="none" rtlCol="0">
            <a:spAutoFit/>
          </a:bodyPr>
          <a:lstStyle/>
          <a:p>
            <a:r>
              <a:rPr lang="en-US" dirty="0"/>
              <a:t>HTP Tree</a:t>
            </a:r>
          </a:p>
        </p:txBody>
      </p:sp>
      <p:sp>
        <p:nvSpPr>
          <p:cNvPr id="15" name="TextBox 14">
            <a:extLst>
              <a:ext uri="{FF2B5EF4-FFF2-40B4-BE49-F238E27FC236}">
                <a16:creationId xmlns:a16="http://schemas.microsoft.com/office/drawing/2014/main" id="{BE9B8120-E544-60BE-D9E1-60A4FC998BB5}"/>
              </a:ext>
            </a:extLst>
          </p:cNvPr>
          <p:cNvSpPr txBox="1"/>
          <p:nvPr/>
        </p:nvSpPr>
        <p:spPr>
          <a:xfrm>
            <a:off x="4491605" y="2414446"/>
            <a:ext cx="1406539" cy="369332"/>
          </a:xfrm>
          <a:prstGeom prst="rect">
            <a:avLst/>
          </a:prstGeom>
          <a:noFill/>
        </p:spPr>
        <p:txBody>
          <a:bodyPr wrap="none" rtlCol="0">
            <a:spAutoFit/>
          </a:bodyPr>
          <a:lstStyle/>
          <a:p>
            <a:r>
              <a:rPr lang="en-US" dirty="0"/>
              <a:t>Regular NN</a:t>
            </a:r>
          </a:p>
        </p:txBody>
      </p:sp>
    </p:spTree>
    <p:extLst>
      <p:ext uri="{BB962C8B-B14F-4D97-AF65-F5344CB8AC3E}">
        <p14:creationId xmlns:p14="http://schemas.microsoft.com/office/powerpoint/2010/main" val="9229584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C001-A2D2-1255-D72C-EE5A1618411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23F5C3C-E3B3-E6A5-E429-ABC11CCC025F}"/>
              </a:ext>
            </a:extLst>
          </p:cNvPr>
          <p:cNvSpPr>
            <a:spLocks noGrp="1"/>
          </p:cNvSpPr>
          <p:nvPr>
            <p:ph idx="1"/>
          </p:nvPr>
        </p:nvSpPr>
        <p:spPr/>
        <p:txBody>
          <a:bodyPr/>
          <a:lstStyle/>
          <a:p>
            <a:r>
              <a:rPr lang="en-US" dirty="0"/>
              <a:t>Specialized models seem to work good in theory, but trying to separate the test set is difficult. Could there be some way of creating specialized models that works with a real test set?(Probably (pie charts), but it will likely be very situational)</a:t>
            </a:r>
          </a:p>
        </p:txBody>
      </p:sp>
    </p:spTree>
    <p:extLst>
      <p:ext uri="{BB962C8B-B14F-4D97-AF65-F5344CB8AC3E}">
        <p14:creationId xmlns:p14="http://schemas.microsoft.com/office/powerpoint/2010/main" val="31456222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3">
            <a:extLst>
              <a:ext uri="{FF2B5EF4-FFF2-40B4-BE49-F238E27FC236}">
                <a16:creationId xmlns:a16="http://schemas.microsoft.com/office/drawing/2014/main" id="{13A117D2-F594-24BB-D72A-53AAAD2DE480}"/>
              </a:ext>
            </a:extLst>
          </p:cNvPr>
          <p:cNvPicPr>
            <a:picLocks noChangeAspect="1"/>
          </p:cNvPicPr>
          <p:nvPr/>
        </p:nvPicPr>
        <p:blipFill rotWithShape="1">
          <a:blip r:embed="rId3">
            <a:alphaModFix amt="35000"/>
          </a:blip>
          <a:srcRect t="28269" b="154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909D8D5-6819-20BC-3FC3-1F127B36F664}"/>
              </a:ext>
            </a:extLst>
          </p:cNvPr>
          <p:cNvSpPr>
            <a:spLocks noGrp="1"/>
          </p:cNvSpPr>
          <p:nvPr>
            <p:ph type="ctrTitle"/>
          </p:nvPr>
        </p:nvSpPr>
        <p:spPr>
          <a:xfrm>
            <a:off x="1097280" y="758952"/>
            <a:ext cx="10058400" cy="3566160"/>
          </a:xfrm>
        </p:spPr>
        <p:txBody>
          <a:bodyPr>
            <a:normAutofit/>
          </a:bodyPr>
          <a:lstStyle/>
          <a:p>
            <a:r>
              <a:rPr lang="en-US" i="1" dirty="0">
                <a:solidFill>
                  <a:srgbClr val="FFFFFF"/>
                </a:solidFill>
              </a:rPr>
              <a:t>Week 7</a:t>
            </a:r>
            <a:endParaRPr lang="en-US" dirty="0">
              <a:solidFill>
                <a:srgbClr val="FFFFFF"/>
              </a:solidFill>
            </a:endParaRPr>
          </a:p>
        </p:txBody>
      </p:sp>
      <p:cxnSp>
        <p:nvCxnSpPr>
          <p:cNvPr id="57" name="Straight Connector 6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8"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8250226"/>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ED76-8048-000F-43C8-CBAC8E4C2A9E}"/>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AAAD28AF-958F-F50C-C41A-75FC65958B3F}"/>
              </a:ext>
            </a:extLst>
          </p:cNvPr>
          <p:cNvSpPr>
            <a:spLocks noGrp="1"/>
          </p:cNvSpPr>
          <p:nvPr>
            <p:ph idx="1"/>
          </p:nvPr>
        </p:nvSpPr>
        <p:spPr/>
        <p:txBody>
          <a:bodyPr>
            <a:normAutofit/>
          </a:bodyPr>
          <a:lstStyle/>
          <a:p>
            <a:r>
              <a:rPr lang="en-US" dirty="0"/>
              <a:t>1. centroid using numbers and categories</a:t>
            </a:r>
          </a:p>
          <a:p>
            <a:r>
              <a:rPr lang="en-US" dirty="0"/>
              <a:t>2. 3 neural networks (or tree) (SBD)</a:t>
            </a:r>
          </a:p>
          <a:p>
            <a:r>
              <a:rPr lang="en-US" dirty="0"/>
              <a:t>3. tie breaker neural network trained on everything</a:t>
            </a:r>
          </a:p>
          <a:p>
            <a:r>
              <a:rPr lang="en-US" dirty="0"/>
              <a:t>4. Listen to who is more certain</a:t>
            </a:r>
          </a:p>
          <a:p>
            <a:endParaRPr lang="en-US" dirty="0"/>
          </a:p>
        </p:txBody>
      </p:sp>
    </p:spTree>
    <p:extLst>
      <p:ext uri="{BB962C8B-B14F-4D97-AF65-F5344CB8AC3E}">
        <p14:creationId xmlns:p14="http://schemas.microsoft.com/office/powerpoint/2010/main" val="8961350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12C1-40F6-C8BB-E68B-0489F4C9732F}"/>
              </a:ext>
            </a:extLst>
          </p:cNvPr>
          <p:cNvSpPr>
            <a:spLocks noGrp="1"/>
          </p:cNvSpPr>
          <p:nvPr>
            <p:ph type="title"/>
          </p:nvPr>
        </p:nvSpPr>
        <p:spPr/>
        <p:txBody>
          <a:bodyPr/>
          <a:lstStyle/>
          <a:p>
            <a:r>
              <a:rPr lang="en-US" dirty="0"/>
              <a:t>4. Listen to who is more certain</a:t>
            </a:r>
          </a:p>
        </p:txBody>
      </p:sp>
      <p:pic>
        <p:nvPicPr>
          <p:cNvPr id="5" name="Picture 4">
            <a:extLst>
              <a:ext uri="{FF2B5EF4-FFF2-40B4-BE49-F238E27FC236}">
                <a16:creationId xmlns:a16="http://schemas.microsoft.com/office/drawing/2014/main" id="{25525318-4D1A-AA3B-9819-298DA8E0E5D7}"/>
              </a:ext>
            </a:extLst>
          </p:cNvPr>
          <p:cNvPicPr>
            <a:picLocks noChangeAspect="1"/>
          </p:cNvPicPr>
          <p:nvPr/>
        </p:nvPicPr>
        <p:blipFill>
          <a:blip r:embed="rId2"/>
          <a:stretch>
            <a:fillRect/>
          </a:stretch>
        </p:blipFill>
        <p:spPr>
          <a:xfrm>
            <a:off x="8732130" y="2875867"/>
            <a:ext cx="2248214" cy="1238423"/>
          </a:xfrm>
          <a:prstGeom prst="rect">
            <a:avLst/>
          </a:prstGeom>
        </p:spPr>
      </p:pic>
      <p:pic>
        <p:nvPicPr>
          <p:cNvPr id="7" name="Picture 6">
            <a:extLst>
              <a:ext uri="{FF2B5EF4-FFF2-40B4-BE49-F238E27FC236}">
                <a16:creationId xmlns:a16="http://schemas.microsoft.com/office/drawing/2014/main" id="{9F9A60B9-553E-4746-1933-0DC7105FB52A}"/>
              </a:ext>
            </a:extLst>
          </p:cNvPr>
          <p:cNvPicPr>
            <a:picLocks noChangeAspect="1"/>
          </p:cNvPicPr>
          <p:nvPr/>
        </p:nvPicPr>
        <p:blipFill>
          <a:blip r:embed="rId3"/>
          <a:stretch>
            <a:fillRect/>
          </a:stretch>
        </p:blipFill>
        <p:spPr>
          <a:xfrm>
            <a:off x="4698897" y="2923498"/>
            <a:ext cx="2105319" cy="1209844"/>
          </a:xfrm>
          <a:prstGeom prst="rect">
            <a:avLst/>
          </a:prstGeom>
        </p:spPr>
      </p:pic>
      <p:pic>
        <p:nvPicPr>
          <p:cNvPr id="9" name="Picture 8">
            <a:extLst>
              <a:ext uri="{FF2B5EF4-FFF2-40B4-BE49-F238E27FC236}">
                <a16:creationId xmlns:a16="http://schemas.microsoft.com/office/drawing/2014/main" id="{52BEBF13-A398-960F-EA6A-73082FD50585}"/>
              </a:ext>
            </a:extLst>
          </p:cNvPr>
          <p:cNvPicPr>
            <a:picLocks noChangeAspect="1"/>
          </p:cNvPicPr>
          <p:nvPr/>
        </p:nvPicPr>
        <p:blipFill>
          <a:blip r:embed="rId4"/>
          <a:stretch>
            <a:fillRect/>
          </a:stretch>
        </p:blipFill>
        <p:spPr>
          <a:xfrm>
            <a:off x="1097280" y="2923498"/>
            <a:ext cx="2191056" cy="1143160"/>
          </a:xfrm>
          <a:prstGeom prst="rect">
            <a:avLst/>
          </a:prstGeom>
        </p:spPr>
      </p:pic>
      <p:sp>
        <p:nvSpPr>
          <p:cNvPr id="10" name="TextBox 9">
            <a:extLst>
              <a:ext uri="{FF2B5EF4-FFF2-40B4-BE49-F238E27FC236}">
                <a16:creationId xmlns:a16="http://schemas.microsoft.com/office/drawing/2014/main" id="{FE1FE080-5D03-0E12-8062-24E189B60E7E}"/>
              </a:ext>
            </a:extLst>
          </p:cNvPr>
          <p:cNvSpPr txBox="1"/>
          <p:nvPr/>
        </p:nvSpPr>
        <p:spPr>
          <a:xfrm>
            <a:off x="1097280" y="2425959"/>
            <a:ext cx="690465" cy="369332"/>
          </a:xfrm>
          <a:prstGeom prst="rect">
            <a:avLst/>
          </a:prstGeom>
          <a:noFill/>
        </p:spPr>
        <p:txBody>
          <a:bodyPr wrap="square" rtlCol="0">
            <a:spAutoFit/>
          </a:bodyPr>
          <a:lstStyle/>
          <a:p>
            <a:r>
              <a:rPr lang="en-US" dirty="0"/>
              <a:t>HTP</a:t>
            </a:r>
          </a:p>
        </p:txBody>
      </p:sp>
      <p:sp>
        <p:nvSpPr>
          <p:cNvPr id="11" name="TextBox 10">
            <a:extLst>
              <a:ext uri="{FF2B5EF4-FFF2-40B4-BE49-F238E27FC236}">
                <a16:creationId xmlns:a16="http://schemas.microsoft.com/office/drawing/2014/main" id="{1B6F2677-E104-63EC-C02B-E61EF157F2A5}"/>
              </a:ext>
            </a:extLst>
          </p:cNvPr>
          <p:cNvSpPr txBox="1"/>
          <p:nvPr/>
        </p:nvSpPr>
        <p:spPr>
          <a:xfrm>
            <a:off x="4698897" y="2425959"/>
            <a:ext cx="690465" cy="369332"/>
          </a:xfrm>
          <a:prstGeom prst="rect">
            <a:avLst/>
          </a:prstGeom>
          <a:noFill/>
        </p:spPr>
        <p:txBody>
          <a:bodyPr wrap="square" rtlCol="0">
            <a:spAutoFit/>
          </a:bodyPr>
          <a:lstStyle/>
          <a:p>
            <a:r>
              <a:rPr lang="en-US" dirty="0"/>
              <a:t>Reg</a:t>
            </a:r>
          </a:p>
        </p:txBody>
      </p:sp>
      <p:sp>
        <p:nvSpPr>
          <p:cNvPr id="12" name="TextBox 11">
            <a:extLst>
              <a:ext uri="{FF2B5EF4-FFF2-40B4-BE49-F238E27FC236}">
                <a16:creationId xmlns:a16="http://schemas.microsoft.com/office/drawing/2014/main" id="{83835EF6-243E-0E30-0979-4FF5ED9359B8}"/>
              </a:ext>
            </a:extLst>
          </p:cNvPr>
          <p:cNvSpPr txBox="1"/>
          <p:nvPr/>
        </p:nvSpPr>
        <p:spPr>
          <a:xfrm>
            <a:off x="8732130" y="2425959"/>
            <a:ext cx="690465" cy="369332"/>
          </a:xfrm>
          <a:prstGeom prst="rect">
            <a:avLst/>
          </a:prstGeom>
          <a:noFill/>
        </p:spPr>
        <p:txBody>
          <a:bodyPr wrap="square" rtlCol="0">
            <a:spAutoFit/>
          </a:bodyPr>
          <a:lstStyle/>
          <a:p>
            <a:r>
              <a:rPr lang="en-US" dirty="0"/>
              <a:t>Total</a:t>
            </a:r>
          </a:p>
        </p:txBody>
      </p:sp>
    </p:spTree>
    <p:extLst>
      <p:ext uri="{BB962C8B-B14F-4D97-AF65-F5344CB8AC3E}">
        <p14:creationId xmlns:p14="http://schemas.microsoft.com/office/powerpoint/2010/main" val="10696090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12C1-40F6-C8BB-E68B-0489F4C9732F}"/>
              </a:ext>
            </a:extLst>
          </p:cNvPr>
          <p:cNvSpPr>
            <a:spLocks noGrp="1"/>
          </p:cNvSpPr>
          <p:nvPr>
            <p:ph type="title"/>
          </p:nvPr>
        </p:nvSpPr>
        <p:spPr/>
        <p:txBody>
          <a:bodyPr/>
          <a:lstStyle/>
          <a:p>
            <a:r>
              <a:rPr lang="en-US" dirty="0"/>
              <a:t>3. tie breaker neural network trained on everything</a:t>
            </a:r>
          </a:p>
        </p:txBody>
      </p:sp>
      <p:sp>
        <p:nvSpPr>
          <p:cNvPr id="10" name="TextBox 9">
            <a:extLst>
              <a:ext uri="{FF2B5EF4-FFF2-40B4-BE49-F238E27FC236}">
                <a16:creationId xmlns:a16="http://schemas.microsoft.com/office/drawing/2014/main" id="{FE1FE080-5D03-0E12-8062-24E189B60E7E}"/>
              </a:ext>
            </a:extLst>
          </p:cNvPr>
          <p:cNvSpPr txBox="1"/>
          <p:nvPr/>
        </p:nvSpPr>
        <p:spPr>
          <a:xfrm>
            <a:off x="1097280" y="2425959"/>
            <a:ext cx="690465" cy="369332"/>
          </a:xfrm>
          <a:prstGeom prst="rect">
            <a:avLst/>
          </a:prstGeom>
          <a:noFill/>
        </p:spPr>
        <p:txBody>
          <a:bodyPr wrap="square" rtlCol="0">
            <a:spAutoFit/>
          </a:bodyPr>
          <a:lstStyle/>
          <a:p>
            <a:r>
              <a:rPr lang="en-US" dirty="0"/>
              <a:t>HTP</a:t>
            </a:r>
          </a:p>
        </p:txBody>
      </p:sp>
      <p:sp>
        <p:nvSpPr>
          <p:cNvPr id="11" name="TextBox 10">
            <a:extLst>
              <a:ext uri="{FF2B5EF4-FFF2-40B4-BE49-F238E27FC236}">
                <a16:creationId xmlns:a16="http://schemas.microsoft.com/office/drawing/2014/main" id="{1B6F2677-E104-63EC-C02B-E61EF157F2A5}"/>
              </a:ext>
            </a:extLst>
          </p:cNvPr>
          <p:cNvSpPr txBox="1"/>
          <p:nvPr/>
        </p:nvSpPr>
        <p:spPr>
          <a:xfrm>
            <a:off x="3459871" y="2406907"/>
            <a:ext cx="690465" cy="369332"/>
          </a:xfrm>
          <a:prstGeom prst="rect">
            <a:avLst/>
          </a:prstGeom>
          <a:noFill/>
        </p:spPr>
        <p:txBody>
          <a:bodyPr wrap="square" rtlCol="0">
            <a:spAutoFit/>
          </a:bodyPr>
          <a:lstStyle/>
          <a:p>
            <a:r>
              <a:rPr lang="en-US" dirty="0"/>
              <a:t>Reg</a:t>
            </a:r>
          </a:p>
        </p:txBody>
      </p:sp>
      <p:sp>
        <p:nvSpPr>
          <p:cNvPr id="12" name="TextBox 11">
            <a:extLst>
              <a:ext uri="{FF2B5EF4-FFF2-40B4-BE49-F238E27FC236}">
                <a16:creationId xmlns:a16="http://schemas.microsoft.com/office/drawing/2014/main" id="{83835EF6-243E-0E30-0979-4FF5ED9359B8}"/>
              </a:ext>
            </a:extLst>
          </p:cNvPr>
          <p:cNvSpPr txBox="1"/>
          <p:nvPr/>
        </p:nvSpPr>
        <p:spPr>
          <a:xfrm>
            <a:off x="5997982" y="2473590"/>
            <a:ext cx="983238" cy="369332"/>
          </a:xfrm>
          <a:prstGeom prst="rect">
            <a:avLst/>
          </a:prstGeom>
          <a:noFill/>
        </p:spPr>
        <p:txBody>
          <a:bodyPr wrap="square" rtlCol="0">
            <a:spAutoFit/>
          </a:bodyPr>
          <a:lstStyle/>
          <a:p>
            <a:r>
              <a:rPr lang="en-US" dirty="0"/>
              <a:t>Every</a:t>
            </a:r>
          </a:p>
        </p:txBody>
      </p:sp>
      <p:pic>
        <p:nvPicPr>
          <p:cNvPr id="4" name="Picture 3">
            <a:extLst>
              <a:ext uri="{FF2B5EF4-FFF2-40B4-BE49-F238E27FC236}">
                <a16:creationId xmlns:a16="http://schemas.microsoft.com/office/drawing/2014/main" id="{9164D110-B825-AC5E-B641-4FBD8F71E1AE}"/>
              </a:ext>
            </a:extLst>
          </p:cNvPr>
          <p:cNvPicPr>
            <a:picLocks noChangeAspect="1"/>
          </p:cNvPicPr>
          <p:nvPr/>
        </p:nvPicPr>
        <p:blipFill rotWithShape="1">
          <a:blip r:embed="rId2"/>
          <a:srcRect t="3185"/>
          <a:stretch/>
        </p:blipFill>
        <p:spPr>
          <a:xfrm>
            <a:off x="677927" y="2842922"/>
            <a:ext cx="2219635" cy="1143638"/>
          </a:xfrm>
          <a:prstGeom prst="rect">
            <a:avLst/>
          </a:prstGeom>
        </p:spPr>
      </p:pic>
      <p:sp>
        <p:nvSpPr>
          <p:cNvPr id="6" name="TextBox 5">
            <a:extLst>
              <a:ext uri="{FF2B5EF4-FFF2-40B4-BE49-F238E27FC236}">
                <a16:creationId xmlns:a16="http://schemas.microsoft.com/office/drawing/2014/main" id="{E66604ED-8A71-90A2-06F0-2DA28D25894D}"/>
              </a:ext>
            </a:extLst>
          </p:cNvPr>
          <p:cNvSpPr txBox="1"/>
          <p:nvPr/>
        </p:nvSpPr>
        <p:spPr>
          <a:xfrm>
            <a:off x="8273096" y="2473590"/>
            <a:ext cx="983238" cy="369332"/>
          </a:xfrm>
          <a:prstGeom prst="rect">
            <a:avLst/>
          </a:prstGeom>
          <a:noFill/>
        </p:spPr>
        <p:txBody>
          <a:bodyPr wrap="square" rtlCol="0">
            <a:spAutoFit/>
          </a:bodyPr>
          <a:lstStyle/>
          <a:p>
            <a:r>
              <a:rPr lang="en-US" dirty="0"/>
              <a:t>Total</a:t>
            </a:r>
          </a:p>
        </p:txBody>
      </p:sp>
      <p:pic>
        <p:nvPicPr>
          <p:cNvPr id="13" name="Picture 12">
            <a:extLst>
              <a:ext uri="{FF2B5EF4-FFF2-40B4-BE49-F238E27FC236}">
                <a16:creationId xmlns:a16="http://schemas.microsoft.com/office/drawing/2014/main" id="{37F32168-F9F5-5D78-76A5-08896BE5C7F2}"/>
              </a:ext>
            </a:extLst>
          </p:cNvPr>
          <p:cNvPicPr>
            <a:picLocks noChangeAspect="1"/>
          </p:cNvPicPr>
          <p:nvPr/>
        </p:nvPicPr>
        <p:blipFill>
          <a:blip r:embed="rId3"/>
          <a:stretch>
            <a:fillRect/>
          </a:stretch>
        </p:blipFill>
        <p:spPr>
          <a:xfrm>
            <a:off x="3417002" y="2842922"/>
            <a:ext cx="2133898" cy="1133633"/>
          </a:xfrm>
          <a:prstGeom prst="rect">
            <a:avLst/>
          </a:prstGeom>
        </p:spPr>
      </p:pic>
      <p:pic>
        <p:nvPicPr>
          <p:cNvPr id="15" name="Picture 14">
            <a:extLst>
              <a:ext uri="{FF2B5EF4-FFF2-40B4-BE49-F238E27FC236}">
                <a16:creationId xmlns:a16="http://schemas.microsoft.com/office/drawing/2014/main" id="{96169D7A-4C44-CD1E-D9BB-46428F7755E0}"/>
              </a:ext>
            </a:extLst>
          </p:cNvPr>
          <p:cNvPicPr>
            <a:picLocks noChangeAspect="1"/>
          </p:cNvPicPr>
          <p:nvPr/>
        </p:nvPicPr>
        <p:blipFill>
          <a:blip r:embed="rId4"/>
          <a:stretch>
            <a:fillRect/>
          </a:stretch>
        </p:blipFill>
        <p:spPr>
          <a:xfrm>
            <a:off x="5997982" y="2824078"/>
            <a:ext cx="2114845" cy="1209844"/>
          </a:xfrm>
          <a:prstGeom prst="rect">
            <a:avLst/>
          </a:prstGeom>
        </p:spPr>
      </p:pic>
      <p:pic>
        <p:nvPicPr>
          <p:cNvPr id="17" name="Picture 16">
            <a:extLst>
              <a:ext uri="{FF2B5EF4-FFF2-40B4-BE49-F238E27FC236}">
                <a16:creationId xmlns:a16="http://schemas.microsoft.com/office/drawing/2014/main" id="{CF9C8882-3696-62D3-E960-DECABE13FE29}"/>
              </a:ext>
            </a:extLst>
          </p:cNvPr>
          <p:cNvPicPr>
            <a:picLocks noChangeAspect="1"/>
          </p:cNvPicPr>
          <p:nvPr/>
        </p:nvPicPr>
        <p:blipFill>
          <a:blip r:embed="rId5"/>
          <a:stretch>
            <a:fillRect/>
          </a:stretch>
        </p:blipFill>
        <p:spPr>
          <a:xfrm>
            <a:off x="8273096" y="2842922"/>
            <a:ext cx="2124371" cy="1200318"/>
          </a:xfrm>
          <a:prstGeom prst="rect">
            <a:avLst/>
          </a:prstGeom>
        </p:spPr>
      </p:pic>
    </p:spTree>
    <p:extLst>
      <p:ext uri="{BB962C8B-B14F-4D97-AF65-F5344CB8AC3E}">
        <p14:creationId xmlns:p14="http://schemas.microsoft.com/office/powerpoint/2010/main" val="3314034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A5032-68D4-9541-5838-E581342271A6}"/>
              </a:ext>
            </a:extLst>
          </p:cNvPr>
          <p:cNvSpPr>
            <a:spLocks noGrp="1"/>
          </p:cNvSpPr>
          <p:nvPr>
            <p:ph type="title"/>
          </p:nvPr>
        </p:nvSpPr>
        <p:spPr>
          <a:xfrm>
            <a:off x="1097280" y="286603"/>
            <a:ext cx="6437363" cy="1450757"/>
          </a:xfrm>
        </p:spPr>
        <p:txBody>
          <a:bodyPr>
            <a:normAutofit/>
          </a:bodyPr>
          <a:lstStyle/>
          <a:p>
            <a:r>
              <a:rPr lang="en-US"/>
              <a:t>Similar Probabilities, Different Classes</a:t>
            </a:r>
          </a:p>
        </p:txBody>
      </p:sp>
      <p:cxnSp>
        <p:nvCxnSpPr>
          <p:cNvPr id="21" name="Straight Connector 2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87B05C-DFC0-F329-C1C3-3D702D72E329}"/>
              </a:ext>
            </a:extLst>
          </p:cNvPr>
          <p:cNvSpPr>
            <a:spLocks noGrp="1"/>
          </p:cNvSpPr>
          <p:nvPr>
            <p:ph idx="1"/>
          </p:nvPr>
        </p:nvSpPr>
        <p:spPr>
          <a:xfrm>
            <a:off x="1097281" y="2108201"/>
            <a:ext cx="5796818" cy="3760891"/>
          </a:xfrm>
        </p:spPr>
        <p:txBody>
          <a:bodyPr>
            <a:normAutofit/>
          </a:bodyPr>
          <a:lstStyle/>
          <a:p>
            <a:r>
              <a:rPr lang="en-US" dirty="0"/>
              <a:t>- Took about 2-3 sec to run</a:t>
            </a:r>
          </a:p>
          <a:p>
            <a:r>
              <a:rPr lang="en-US" dirty="0"/>
              <a:t>-Should this be done with all training units in class 1or just missed units? </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AC63F3E8-485C-316F-587B-3FA326B03BC3}"/>
              </a:ext>
            </a:extLst>
          </p:cNvPr>
          <p:cNvPicPr>
            <a:picLocks noChangeAspect="1"/>
          </p:cNvPicPr>
          <p:nvPr/>
        </p:nvPicPr>
        <p:blipFill>
          <a:blip r:embed="rId2"/>
          <a:stretch>
            <a:fillRect/>
          </a:stretch>
        </p:blipFill>
        <p:spPr>
          <a:xfrm>
            <a:off x="6965879" y="89191"/>
            <a:ext cx="5154341" cy="6343804"/>
          </a:xfrm>
          <a:prstGeom prst="rect">
            <a:avLst/>
          </a:prstGeom>
        </p:spPr>
      </p:pic>
      <p:sp>
        <p:nvSpPr>
          <p:cNvPr id="23" name="Rectangle 22">
            <a:extLst>
              <a:ext uri="{FF2B5EF4-FFF2-40B4-BE49-F238E27FC236}">
                <a16:creationId xmlns:a16="http://schemas.microsoft.com/office/drawing/2014/main" id="{FEC9799F-A0B8-45B9-8164-71F28389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61780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D88C-3C8B-4110-E6CC-1920DE5F7D40}"/>
              </a:ext>
            </a:extLst>
          </p:cNvPr>
          <p:cNvSpPr>
            <a:spLocks noGrp="1"/>
          </p:cNvSpPr>
          <p:nvPr>
            <p:ph type="title"/>
          </p:nvPr>
        </p:nvSpPr>
        <p:spPr/>
        <p:txBody>
          <a:bodyPr/>
          <a:lstStyle/>
          <a:p>
            <a:r>
              <a:rPr lang="en-US" dirty="0"/>
              <a:t>2. 3 neural networks (or tree) (SBD)</a:t>
            </a:r>
          </a:p>
        </p:txBody>
      </p:sp>
      <p:pic>
        <p:nvPicPr>
          <p:cNvPr id="4" name="Picture 3">
            <a:extLst>
              <a:ext uri="{FF2B5EF4-FFF2-40B4-BE49-F238E27FC236}">
                <a16:creationId xmlns:a16="http://schemas.microsoft.com/office/drawing/2014/main" id="{5D78EBC7-DBBB-4500-FFCF-5D9609EC8875}"/>
              </a:ext>
            </a:extLst>
          </p:cNvPr>
          <p:cNvPicPr>
            <a:picLocks noChangeAspect="1"/>
          </p:cNvPicPr>
          <p:nvPr/>
        </p:nvPicPr>
        <p:blipFill>
          <a:blip r:embed="rId2"/>
          <a:stretch>
            <a:fillRect/>
          </a:stretch>
        </p:blipFill>
        <p:spPr>
          <a:xfrm>
            <a:off x="530199" y="2182848"/>
            <a:ext cx="3140799" cy="2455634"/>
          </a:xfrm>
          <a:prstGeom prst="rect">
            <a:avLst/>
          </a:prstGeom>
        </p:spPr>
      </p:pic>
      <p:pic>
        <p:nvPicPr>
          <p:cNvPr id="5" name="Picture 4">
            <a:extLst>
              <a:ext uri="{FF2B5EF4-FFF2-40B4-BE49-F238E27FC236}">
                <a16:creationId xmlns:a16="http://schemas.microsoft.com/office/drawing/2014/main" id="{8321CB2D-84F1-B14C-5C29-D1833AE87B74}"/>
              </a:ext>
            </a:extLst>
          </p:cNvPr>
          <p:cNvPicPr>
            <a:picLocks noChangeAspect="1"/>
          </p:cNvPicPr>
          <p:nvPr/>
        </p:nvPicPr>
        <p:blipFill>
          <a:blip r:embed="rId3"/>
          <a:stretch>
            <a:fillRect/>
          </a:stretch>
        </p:blipFill>
        <p:spPr>
          <a:xfrm>
            <a:off x="4884677" y="2182847"/>
            <a:ext cx="3216771" cy="2455635"/>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42298338-87DA-E5F2-4256-7E457E8B1517}"/>
                  </a:ext>
                </a:extLst>
              </p14:cNvPr>
              <p14:cNvContentPartPr/>
              <p14:nvPr/>
            </p14:nvContentPartPr>
            <p14:xfrm>
              <a:off x="2896470" y="2244767"/>
              <a:ext cx="925920" cy="1935720"/>
            </p14:xfrm>
          </p:contentPart>
        </mc:Choice>
        <mc:Fallback xmlns="">
          <p:pic>
            <p:nvPicPr>
              <p:cNvPr id="14" name="Ink 13">
                <a:extLst>
                  <a:ext uri="{FF2B5EF4-FFF2-40B4-BE49-F238E27FC236}">
                    <a16:creationId xmlns:a16="http://schemas.microsoft.com/office/drawing/2014/main" id="{42298338-87DA-E5F2-4256-7E457E8B1517}"/>
                  </a:ext>
                </a:extLst>
              </p:cNvPr>
              <p:cNvPicPr/>
              <p:nvPr/>
            </p:nvPicPr>
            <p:blipFill>
              <a:blip r:embed="rId5"/>
              <a:stretch>
                <a:fillRect/>
              </a:stretch>
            </p:blipFill>
            <p:spPr>
              <a:xfrm>
                <a:off x="2887830" y="2236127"/>
                <a:ext cx="943560" cy="1953360"/>
              </a:xfrm>
              <a:prstGeom prst="rect">
                <a:avLst/>
              </a:prstGeom>
            </p:spPr>
          </p:pic>
        </mc:Fallback>
      </mc:AlternateContent>
      <p:grpSp>
        <p:nvGrpSpPr>
          <p:cNvPr id="20" name="Group 19">
            <a:extLst>
              <a:ext uri="{FF2B5EF4-FFF2-40B4-BE49-F238E27FC236}">
                <a16:creationId xmlns:a16="http://schemas.microsoft.com/office/drawing/2014/main" id="{009FE8BF-47AD-B13A-521E-0257EE57030D}"/>
              </a:ext>
            </a:extLst>
          </p:cNvPr>
          <p:cNvGrpSpPr/>
          <p:nvPr/>
        </p:nvGrpSpPr>
        <p:grpSpPr>
          <a:xfrm>
            <a:off x="3812670" y="2367167"/>
            <a:ext cx="2197800" cy="2331720"/>
            <a:chOff x="3812670" y="2367167"/>
            <a:chExt cx="2197800" cy="233172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76138F12-5748-37DA-725E-2666923C621A}"/>
                    </a:ext>
                  </a:extLst>
                </p14:cNvPr>
                <p14:cNvContentPartPr/>
                <p14:nvPr/>
              </p14:nvContentPartPr>
              <p14:xfrm>
                <a:off x="5050350" y="2367167"/>
                <a:ext cx="960120" cy="1944360"/>
              </p14:xfrm>
            </p:contentPart>
          </mc:Choice>
          <mc:Fallback xmlns="">
            <p:pic>
              <p:nvPicPr>
                <p:cNvPr id="15" name="Ink 14">
                  <a:extLst>
                    <a:ext uri="{FF2B5EF4-FFF2-40B4-BE49-F238E27FC236}">
                      <a16:creationId xmlns:a16="http://schemas.microsoft.com/office/drawing/2014/main" id="{76138F12-5748-37DA-725E-2666923C621A}"/>
                    </a:ext>
                  </a:extLst>
                </p:cNvPr>
                <p:cNvPicPr/>
                <p:nvPr/>
              </p:nvPicPr>
              <p:blipFill>
                <a:blip r:embed="rId7"/>
                <a:stretch>
                  <a:fillRect/>
                </a:stretch>
              </p:blipFill>
              <p:spPr>
                <a:xfrm>
                  <a:off x="5041350" y="2358167"/>
                  <a:ext cx="977760" cy="196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C33F4E42-0D10-637C-EE44-F9C1AA21785B}"/>
                    </a:ext>
                  </a:extLst>
                </p14:cNvPr>
                <p14:cNvContentPartPr/>
                <p14:nvPr/>
              </p14:nvContentPartPr>
              <p14:xfrm>
                <a:off x="3812670" y="3812567"/>
                <a:ext cx="926640" cy="474480"/>
              </p14:xfrm>
            </p:contentPart>
          </mc:Choice>
          <mc:Fallback xmlns="">
            <p:pic>
              <p:nvPicPr>
                <p:cNvPr id="16" name="Ink 15">
                  <a:extLst>
                    <a:ext uri="{FF2B5EF4-FFF2-40B4-BE49-F238E27FC236}">
                      <a16:creationId xmlns:a16="http://schemas.microsoft.com/office/drawing/2014/main" id="{C33F4E42-0D10-637C-EE44-F9C1AA21785B}"/>
                    </a:ext>
                  </a:extLst>
                </p:cNvPr>
                <p:cNvPicPr/>
                <p:nvPr/>
              </p:nvPicPr>
              <p:blipFill>
                <a:blip r:embed="rId9"/>
                <a:stretch>
                  <a:fillRect/>
                </a:stretch>
              </p:blipFill>
              <p:spPr>
                <a:xfrm>
                  <a:off x="3804030" y="3803567"/>
                  <a:ext cx="9442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09C8FB30-EC84-E1BE-5C3F-056BB9791D6D}"/>
                    </a:ext>
                  </a:extLst>
                </p14:cNvPr>
                <p14:cNvContentPartPr/>
                <p14:nvPr/>
              </p14:nvContentPartPr>
              <p14:xfrm>
                <a:off x="4698270" y="3861527"/>
                <a:ext cx="470160" cy="439200"/>
              </p14:xfrm>
            </p:contentPart>
          </mc:Choice>
          <mc:Fallback xmlns="">
            <p:pic>
              <p:nvPicPr>
                <p:cNvPr id="17" name="Ink 16">
                  <a:extLst>
                    <a:ext uri="{FF2B5EF4-FFF2-40B4-BE49-F238E27FC236}">
                      <a16:creationId xmlns:a16="http://schemas.microsoft.com/office/drawing/2014/main" id="{09C8FB30-EC84-E1BE-5C3F-056BB9791D6D}"/>
                    </a:ext>
                  </a:extLst>
                </p:cNvPr>
                <p:cNvPicPr/>
                <p:nvPr/>
              </p:nvPicPr>
              <p:blipFill>
                <a:blip r:embed="rId11"/>
                <a:stretch>
                  <a:fillRect/>
                </a:stretch>
              </p:blipFill>
              <p:spPr>
                <a:xfrm>
                  <a:off x="4689270" y="3852527"/>
                  <a:ext cx="48780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0E8E1FE9-CF8B-5C2F-9352-468B93784AA6}"/>
                    </a:ext>
                  </a:extLst>
                </p14:cNvPr>
                <p14:cNvContentPartPr/>
                <p14:nvPr/>
              </p14:nvContentPartPr>
              <p14:xfrm>
                <a:off x="4400550" y="4505927"/>
                <a:ext cx="132480" cy="192960"/>
              </p14:xfrm>
            </p:contentPart>
          </mc:Choice>
          <mc:Fallback xmlns="">
            <p:pic>
              <p:nvPicPr>
                <p:cNvPr id="18" name="Ink 17">
                  <a:extLst>
                    <a:ext uri="{FF2B5EF4-FFF2-40B4-BE49-F238E27FC236}">
                      <a16:creationId xmlns:a16="http://schemas.microsoft.com/office/drawing/2014/main" id="{0E8E1FE9-CF8B-5C2F-9352-468B93784AA6}"/>
                    </a:ext>
                  </a:extLst>
                </p:cNvPr>
                <p:cNvPicPr/>
                <p:nvPr/>
              </p:nvPicPr>
              <p:blipFill>
                <a:blip r:embed="rId13"/>
                <a:stretch>
                  <a:fillRect/>
                </a:stretch>
              </p:blipFill>
              <p:spPr>
                <a:xfrm>
                  <a:off x="4391550" y="4496927"/>
                  <a:ext cx="150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B3C3AC79-385C-8AC0-2CB9-E8E199507505}"/>
                    </a:ext>
                  </a:extLst>
                </p14:cNvPr>
                <p14:cNvContentPartPr/>
                <p14:nvPr/>
              </p14:nvContentPartPr>
              <p14:xfrm>
                <a:off x="4628790" y="4383527"/>
                <a:ext cx="157320" cy="231480"/>
              </p14:xfrm>
            </p:contentPart>
          </mc:Choice>
          <mc:Fallback xmlns="">
            <p:pic>
              <p:nvPicPr>
                <p:cNvPr id="19" name="Ink 18">
                  <a:extLst>
                    <a:ext uri="{FF2B5EF4-FFF2-40B4-BE49-F238E27FC236}">
                      <a16:creationId xmlns:a16="http://schemas.microsoft.com/office/drawing/2014/main" id="{B3C3AC79-385C-8AC0-2CB9-E8E199507505}"/>
                    </a:ext>
                  </a:extLst>
                </p:cNvPr>
                <p:cNvPicPr/>
                <p:nvPr/>
              </p:nvPicPr>
              <p:blipFill>
                <a:blip r:embed="rId15"/>
                <a:stretch>
                  <a:fillRect/>
                </a:stretch>
              </p:blipFill>
              <p:spPr>
                <a:xfrm>
                  <a:off x="4620150" y="4374527"/>
                  <a:ext cx="174960" cy="249120"/>
                </a:xfrm>
                <a:prstGeom prst="rect">
                  <a:avLst/>
                </a:prstGeom>
              </p:spPr>
            </p:pic>
          </mc:Fallback>
        </mc:AlternateContent>
      </p:grpSp>
      <p:pic>
        <p:nvPicPr>
          <p:cNvPr id="22" name="Picture 21">
            <a:extLst>
              <a:ext uri="{FF2B5EF4-FFF2-40B4-BE49-F238E27FC236}">
                <a16:creationId xmlns:a16="http://schemas.microsoft.com/office/drawing/2014/main" id="{2B8B7515-7098-0B54-55D3-B1CAFEA47A4A}"/>
              </a:ext>
            </a:extLst>
          </p:cNvPr>
          <p:cNvPicPr>
            <a:picLocks noChangeAspect="1"/>
          </p:cNvPicPr>
          <p:nvPr/>
        </p:nvPicPr>
        <p:blipFill>
          <a:blip r:embed="rId16"/>
          <a:stretch>
            <a:fillRect/>
          </a:stretch>
        </p:blipFill>
        <p:spPr>
          <a:xfrm>
            <a:off x="3396461" y="4791150"/>
            <a:ext cx="2133898" cy="1124107"/>
          </a:xfrm>
          <a:prstGeom prst="rect">
            <a:avLst/>
          </a:prstGeom>
        </p:spPr>
      </p:pic>
      <p:pic>
        <p:nvPicPr>
          <p:cNvPr id="24" name="Picture 23">
            <a:extLst>
              <a:ext uri="{FF2B5EF4-FFF2-40B4-BE49-F238E27FC236}">
                <a16:creationId xmlns:a16="http://schemas.microsoft.com/office/drawing/2014/main" id="{071B5799-7883-6DAF-CDD3-F281A45EAC69}"/>
              </a:ext>
            </a:extLst>
          </p:cNvPr>
          <p:cNvPicPr>
            <a:picLocks noChangeAspect="1"/>
          </p:cNvPicPr>
          <p:nvPr/>
        </p:nvPicPr>
        <p:blipFill rotWithShape="1">
          <a:blip r:embed="rId17"/>
          <a:srcRect r="26403"/>
          <a:stretch/>
        </p:blipFill>
        <p:spPr>
          <a:xfrm>
            <a:off x="8200015" y="2067185"/>
            <a:ext cx="3834737" cy="4467083"/>
          </a:xfrm>
          <a:prstGeom prst="rect">
            <a:avLst/>
          </a:prstGeom>
        </p:spPr>
      </p:pic>
      <p:grpSp>
        <p:nvGrpSpPr>
          <p:cNvPr id="32" name="Group 31">
            <a:extLst>
              <a:ext uri="{FF2B5EF4-FFF2-40B4-BE49-F238E27FC236}">
                <a16:creationId xmlns:a16="http://schemas.microsoft.com/office/drawing/2014/main" id="{2D3069E8-4658-F9ED-C4E7-A98423EEB97F}"/>
              </a:ext>
            </a:extLst>
          </p:cNvPr>
          <p:cNvGrpSpPr/>
          <p:nvPr/>
        </p:nvGrpSpPr>
        <p:grpSpPr>
          <a:xfrm>
            <a:off x="814230" y="6162287"/>
            <a:ext cx="588600" cy="183600"/>
            <a:chOff x="814230" y="6162287"/>
            <a:chExt cx="588600" cy="183600"/>
          </a:xfrm>
        </p:grpSpPr>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4D913D75-3C47-39E9-2DED-AC9A68C0A569}"/>
                    </a:ext>
                  </a:extLst>
                </p14:cNvPr>
                <p14:cNvContentPartPr/>
                <p14:nvPr/>
              </p14:nvContentPartPr>
              <p14:xfrm>
                <a:off x="814230" y="6198287"/>
                <a:ext cx="111240" cy="147600"/>
              </p14:xfrm>
            </p:contentPart>
          </mc:Choice>
          <mc:Fallback xmlns="">
            <p:pic>
              <p:nvPicPr>
                <p:cNvPr id="27" name="Ink 26">
                  <a:extLst>
                    <a:ext uri="{FF2B5EF4-FFF2-40B4-BE49-F238E27FC236}">
                      <a16:creationId xmlns:a16="http://schemas.microsoft.com/office/drawing/2014/main" id="{4D913D75-3C47-39E9-2DED-AC9A68C0A569}"/>
                    </a:ext>
                  </a:extLst>
                </p:cNvPr>
                <p:cNvPicPr/>
                <p:nvPr/>
              </p:nvPicPr>
              <p:blipFill>
                <a:blip r:embed="rId20"/>
                <a:stretch>
                  <a:fillRect/>
                </a:stretch>
              </p:blipFill>
              <p:spPr>
                <a:xfrm>
                  <a:off x="805590" y="6189287"/>
                  <a:ext cx="128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1135E568-6ED1-E424-EB37-C5D8BCBF886F}"/>
                    </a:ext>
                  </a:extLst>
                </p14:cNvPr>
                <p14:cNvContentPartPr/>
                <p14:nvPr/>
              </p14:nvContentPartPr>
              <p14:xfrm>
                <a:off x="987750" y="6196487"/>
                <a:ext cx="34560" cy="119160"/>
              </p14:xfrm>
            </p:contentPart>
          </mc:Choice>
          <mc:Fallback xmlns="">
            <p:pic>
              <p:nvPicPr>
                <p:cNvPr id="28" name="Ink 27">
                  <a:extLst>
                    <a:ext uri="{FF2B5EF4-FFF2-40B4-BE49-F238E27FC236}">
                      <a16:creationId xmlns:a16="http://schemas.microsoft.com/office/drawing/2014/main" id="{1135E568-6ED1-E424-EB37-C5D8BCBF886F}"/>
                    </a:ext>
                  </a:extLst>
                </p:cNvPr>
                <p:cNvPicPr/>
                <p:nvPr/>
              </p:nvPicPr>
              <p:blipFill>
                <a:blip r:embed="rId22"/>
                <a:stretch>
                  <a:fillRect/>
                </a:stretch>
              </p:blipFill>
              <p:spPr>
                <a:xfrm>
                  <a:off x="978750" y="6187487"/>
                  <a:ext cx="52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87799DF8-1C9A-4E97-F93E-F14EB27A8DEB}"/>
                    </a:ext>
                  </a:extLst>
                </p14:cNvPr>
                <p14:cNvContentPartPr/>
                <p14:nvPr/>
              </p14:nvContentPartPr>
              <p14:xfrm>
                <a:off x="971550" y="6214847"/>
                <a:ext cx="188280" cy="69840"/>
              </p14:xfrm>
            </p:contentPart>
          </mc:Choice>
          <mc:Fallback xmlns="">
            <p:pic>
              <p:nvPicPr>
                <p:cNvPr id="29" name="Ink 28">
                  <a:extLst>
                    <a:ext uri="{FF2B5EF4-FFF2-40B4-BE49-F238E27FC236}">
                      <a16:creationId xmlns:a16="http://schemas.microsoft.com/office/drawing/2014/main" id="{87799DF8-1C9A-4E97-F93E-F14EB27A8DEB}"/>
                    </a:ext>
                  </a:extLst>
                </p:cNvPr>
                <p:cNvPicPr/>
                <p:nvPr/>
              </p:nvPicPr>
              <p:blipFill>
                <a:blip r:embed="rId24"/>
                <a:stretch>
                  <a:fillRect/>
                </a:stretch>
              </p:blipFill>
              <p:spPr>
                <a:xfrm>
                  <a:off x="962550" y="6205847"/>
                  <a:ext cx="205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B9062937-8325-FCBA-7965-143FC9E0C057}"/>
                    </a:ext>
                  </a:extLst>
                </p14:cNvPr>
                <p14:cNvContentPartPr/>
                <p14:nvPr/>
              </p14:nvContentPartPr>
              <p14:xfrm>
                <a:off x="1167390" y="6191807"/>
                <a:ext cx="93240" cy="104760"/>
              </p14:xfrm>
            </p:contentPart>
          </mc:Choice>
          <mc:Fallback xmlns="">
            <p:pic>
              <p:nvPicPr>
                <p:cNvPr id="30" name="Ink 29">
                  <a:extLst>
                    <a:ext uri="{FF2B5EF4-FFF2-40B4-BE49-F238E27FC236}">
                      <a16:creationId xmlns:a16="http://schemas.microsoft.com/office/drawing/2014/main" id="{B9062937-8325-FCBA-7965-143FC9E0C057}"/>
                    </a:ext>
                  </a:extLst>
                </p:cNvPr>
                <p:cNvPicPr/>
                <p:nvPr/>
              </p:nvPicPr>
              <p:blipFill>
                <a:blip r:embed="rId26"/>
                <a:stretch>
                  <a:fillRect/>
                </a:stretch>
              </p:blipFill>
              <p:spPr>
                <a:xfrm>
                  <a:off x="1158390" y="6183167"/>
                  <a:ext cx="110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BDB3D24C-DF5F-540D-0F68-2FC2EBEBD805}"/>
                    </a:ext>
                  </a:extLst>
                </p14:cNvPr>
                <p14:cNvContentPartPr/>
                <p14:nvPr/>
              </p14:nvContentPartPr>
              <p14:xfrm>
                <a:off x="1297710" y="6162287"/>
                <a:ext cx="105120" cy="112680"/>
              </p14:xfrm>
            </p:contentPart>
          </mc:Choice>
          <mc:Fallback xmlns="">
            <p:pic>
              <p:nvPicPr>
                <p:cNvPr id="31" name="Ink 30">
                  <a:extLst>
                    <a:ext uri="{FF2B5EF4-FFF2-40B4-BE49-F238E27FC236}">
                      <a16:creationId xmlns:a16="http://schemas.microsoft.com/office/drawing/2014/main" id="{BDB3D24C-DF5F-540D-0F68-2FC2EBEBD805}"/>
                    </a:ext>
                  </a:extLst>
                </p:cNvPr>
                <p:cNvPicPr/>
                <p:nvPr/>
              </p:nvPicPr>
              <p:blipFill>
                <a:blip r:embed="rId28"/>
                <a:stretch>
                  <a:fillRect/>
                </a:stretch>
              </p:blipFill>
              <p:spPr>
                <a:xfrm>
                  <a:off x="1289070" y="6153287"/>
                  <a:ext cx="122760" cy="130320"/>
                </a:xfrm>
                <a:prstGeom prst="rect">
                  <a:avLst/>
                </a:prstGeom>
              </p:spPr>
            </p:pic>
          </mc:Fallback>
        </mc:AlternateContent>
      </p:grpSp>
      <p:sp>
        <p:nvSpPr>
          <p:cNvPr id="3" name="Rectangle 1">
            <a:extLst>
              <a:ext uri="{FF2B5EF4-FFF2-40B4-BE49-F238E27FC236}">
                <a16:creationId xmlns:a16="http://schemas.microsoft.com/office/drawing/2014/main" id="{D5522364-EBBE-C12F-3BA2-29DD6767FA6E}"/>
              </a:ext>
            </a:extLst>
          </p:cNvPr>
          <p:cNvSpPr>
            <a:spLocks noChangeArrowheads="1"/>
          </p:cNvSpPr>
          <p:nvPr/>
        </p:nvSpPr>
        <p:spPr bwMode="auto">
          <a:xfrm>
            <a:off x="886443" y="5066329"/>
            <a:ext cx="164049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[[746 118]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[ 91 188]]</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9153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2A99-6F8C-2C24-DE61-434CA2949218}"/>
              </a:ext>
            </a:extLst>
          </p:cNvPr>
          <p:cNvSpPr>
            <a:spLocks noGrp="1"/>
          </p:cNvSpPr>
          <p:nvPr>
            <p:ph type="title"/>
          </p:nvPr>
        </p:nvSpPr>
        <p:spPr/>
        <p:txBody>
          <a:bodyPr/>
          <a:lstStyle/>
          <a:p>
            <a:r>
              <a:rPr lang="en-US" dirty="0"/>
              <a:t>1. </a:t>
            </a:r>
            <a:r>
              <a:rPr lang="en-US" dirty="0" err="1"/>
              <a:t>Kmed</a:t>
            </a:r>
            <a:endParaRPr lang="en-US" dirty="0"/>
          </a:p>
        </p:txBody>
      </p:sp>
      <p:sp>
        <p:nvSpPr>
          <p:cNvPr id="3" name="Content Placeholder 2">
            <a:extLst>
              <a:ext uri="{FF2B5EF4-FFF2-40B4-BE49-F238E27FC236}">
                <a16:creationId xmlns:a16="http://schemas.microsoft.com/office/drawing/2014/main" id="{5ED5535C-9072-DA1D-D5F5-1B7E8C49CA97}"/>
              </a:ext>
            </a:extLst>
          </p:cNvPr>
          <p:cNvSpPr>
            <a:spLocks noGrp="1"/>
          </p:cNvSpPr>
          <p:nvPr>
            <p:ph idx="1"/>
          </p:nvPr>
        </p:nvSpPr>
        <p:spPr/>
        <p:txBody>
          <a:bodyPr/>
          <a:lstStyle/>
          <a:p>
            <a:r>
              <a:rPr lang="en-US" dirty="0"/>
              <a:t>Idea1 (idea on to-do list): use </a:t>
            </a:r>
            <a:r>
              <a:rPr lang="en-US" dirty="0" err="1"/>
              <a:t>kmed</a:t>
            </a:r>
            <a:r>
              <a:rPr lang="en-US" dirty="0"/>
              <a:t>. to cluster HTP units into one cluster. Also, cluster </a:t>
            </a:r>
            <a:r>
              <a:rPr lang="en-US" dirty="0" err="1"/>
              <a:t>notHTP</a:t>
            </a:r>
            <a:r>
              <a:rPr lang="en-US" dirty="0"/>
              <a:t> units into one cluster. Then calculate the distance of the test units to the middle of each cluster. Which ever cluster the test unit is closer to will be the model that predicts the sample unit. </a:t>
            </a:r>
          </a:p>
          <a:p>
            <a:r>
              <a:rPr lang="en-US" dirty="0"/>
              <a:t>Idea2: Make clusters of entire dataset (2-4). Make a corresponding model for each sample cluster. Cluster fit test units and feed to closest model for prediction. This method removes the reliance on the arbitrary “HTP” distinction. </a:t>
            </a:r>
            <a:r>
              <a:rPr lang="en-US" dirty="0">
                <a:solidFill>
                  <a:srgbClr val="FF0000"/>
                </a:solidFill>
              </a:rPr>
              <a:t>(Next week?)</a:t>
            </a:r>
          </a:p>
          <a:p>
            <a:endParaRPr lang="en-US" dirty="0"/>
          </a:p>
        </p:txBody>
      </p:sp>
    </p:spTree>
    <p:extLst>
      <p:ext uri="{BB962C8B-B14F-4D97-AF65-F5344CB8AC3E}">
        <p14:creationId xmlns:p14="http://schemas.microsoft.com/office/powerpoint/2010/main" val="14436558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AFE674-0211-BF6B-BCBB-F33E20044013}"/>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1. Kmed</a:t>
            </a:r>
          </a:p>
        </p:txBody>
      </p:sp>
      <p:pic>
        <p:nvPicPr>
          <p:cNvPr id="5" name="Content Placeholder 4">
            <a:extLst>
              <a:ext uri="{FF2B5EF4-FFF2-40B4-BE49-F238E27FC236}">
                <a16:creationId xmlns:a16="http://schemas.microsoft.com/office/drawing/2014/main" id="{A13D43EE-96E0-531F-5967-BA1BD75E105D}"/>
              </a:ext>
            </a:extLst>
          </p:cNvPr>
          <p:cNvPicPr>
            <a:picLocks noGrp="1" noChangeAspect="1"/>
          </p:cNvPicPr>
          <p:nvPr>
            <p:ph idx="1"/>
          </p:nvPr>
        </p:nvPicPr>
        <p:blipFill>
          <a:blip r:embed="rId2"/>
          <a:stretch>
            <a:fillRect/>
          </a:stretch>
        </p:blipFill>
        <p:spPr>
          <a:xfrm>
            <a:off x="2019934" y="125091"/>
            <a:ext cx="4033047" cy="6150619"/>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647279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40A5A-FE4D-5669-25A5-423F6CE819EE}"/>
              </a:ext>
            </a:extLst>
          </p:cNvPr>
          <p:cNvSpPr>
            <a:spLocks noGrp="1"/>
          </p:cNvSpPr>
          <p:nvPr>
            <p:ph type="title"/>
          </p:nvPr>
        </p:nvSpPr>
        <p:spPr/>
        <p:txBody>
          <a:bodyPr/>
          <a:lstStyle/>
          <a:p>
            <a:r>
              <a:rPr lang="en-US" dirty="0"/>
              <a:t>1. </a:t>
            </a:r>
            <a:r>
              <a:rPr lang="en-US" dirty="0" err="1"/>
              <a:t>Kmed</a:t>
            </a:r>
            <a:endParaRPr lang="en-US" dirty="0"/>
          </a:p>
        </p:txBody>
      </p:sp>
      <p:pic>
        <p:nvPicPr>
          <p:cNvPr id="9" name="Content Placeholder 8">
            <a:extLst>
              <a:ext uri="{FF2B5EF4-FFF2-40B4-BE49-F238E27FC236}">
                <a16:creationId xmlns:a16="http://schemas.microsoft.com/office/drawing/2014/main" id="{E66FF89B-1273-65C6-C53D-0EC8982E4B2B}"/>
              </a:ext>
            </a:extLst>
          </p:cNvPr>
          <p:cNvPicPr>
            <a:picLocks noGrp="1" noChangeAspect="1"/>
          </p:cNvPicPr>
          <p:nvPr>
            <p:ph idx="1"/>
          </p:nvPr>
        </p:nvPicPr>
        <p:blipFill>
          <a:blip r:embed="rId2"/>
          <a:stretch>
            <a:fillRect/>
          </a:stretch>
        </p:blipFill>
        <p:spPr>
          <a:xfrm>
            <a:off x="7403482" y="3398012"/>
            <a:ext cx="2819794" cy="1181265"/>
          </a:xfrm>
        </p:spPr>
      </p:pic>
      <p:pic>
        <p:nvPicPr>
          <p:cNvPr id="5" name="Picture 4">
            <a:extLst>
              <a:ext uri="{FF2B5EF4-FFF2-40B4-BE49-F238E27FC236}">
                <a16:creationId xmlns:a16="http://schemas.microsoft.com/office/drawing/2014/main" id="{9C767F91-4832-A5CF-EE20-0B2951D2B155}"/>
              </a:ext>
            </a:extLst>
          </p:cNvPr>
          <p:cNvPicPr>
            <a:picLocks noChangeAspect="1"/>
          </p:cNvPicPr>
          <p:nvPr/>
        </p:nvPicPr>
        <p:blipFill>
          <a:blip r:embed="rId3"/>
          <a:stretch>
            <a:fillRect/>
          </a:stretch>
        </p:blipFill>
        <p:spPr>
          <a:xfrm>
            <a:off x="1750423" y="3281620"/>
            <a:ext cx="1590897" cy="1409897"/>
          </a:xfrm>
          <a:prstGeom prst="rect">
            <a:avLst/>
          </a:prstGeom>
        </p:spPr>
      </p:pic>
      <p:pic>
        <p:nvPicPr>
          <p:cNvPr id="7" name="Picture 6">
            <a:extLst>
              <a:ext uri="{FF2B5EF4-FFF2-40B4-BE49-F238E27FC236}">
                <a16:creationId xmlns:a16="http://schemas.microsoft.com/office/drawing/2014/main" id="{41D93DDF-BBB2-2BE7-6569-635D84F7DA0E}"/>
              </a:ext>
            </a:extLst>
          </p:cNvPr>
          <p:cNvPicPr>
            <a:picLocks noChangeAspect="1"/>
          </p:cNvPicPr>
          <p:nvPr/>
        </p:nvPicPr>
        <p:blipFill>
          <a:blip r:embed="rId4"/>
          <a:stretch>
            <a:fillRect/>
          </a:stretch>
        </p:blipFill>
        <p:spPr>
          <a:xfrm>
            <a:off x="4113014" y="3319726"/>
            <a:ext cx="1590897" cy="1371791"/>
          </a:xfrm>
          <a:prstGeom prst="rect">
            <a:avLst/>
          </a:prstGeom>
        </p:spPr>
      </p:pic>
      <p:sp>
        <p:nvSpPr>
          <p:cNvPr id="10" name="TextBox 9">
            <a:extLst>
              <a:ext uri="{FF2B5EF4-FFF2-40B4-BE49-F238E27FC236}">
                <a16:creationId xmlns:a16="http://schemas.microsoft.com/office/drawing/2014/main" id="{3DDE2817-99BE-6594-D9AC-EE51A2489F00}"/>
              </a:ext>
            </a:extLst>
          </p:cNvPr>
          <p:cNvSpPr txBox="1"/>
          <p:nvPr/>
        </p:nvSpPr>
        <p:spPr>
          <a:xfrm>
            <a:off x="1750423" y="2705877"/>
            <a:ext cx="690465" cy="369332"/>
          </a:xfrm>
          <a:prstGeom prst="rect">
            <a:avLst/>
          </a:prstGeom>
          <a:noFill/>
        </p:spPr>
        <p:txBody>
          <a:bodyPr wrap="square" rtlCol="0">
            <a:spAutoFit/>
          </a:bodyPr>
          <a:lstStyle/>
          <a:p>
            <a:r>
              <a:rPr lang="en-US" dirty="0"/>
              <a:t>HTP</a:t>
            </a:r>
          </a:p>
        </p:txBody>
      </p:sp>
      <p:sp>
        <p:nvSpPr>
          <p:cNvPr id="11" name="TextBox 10">
            <a:extLst>
              <a:ext uri="{FF2B5EF4-FFF2-40B4-BE49-F238E27FC236}">
                <a16:creationId xmlns:a16="http://schemas.microsoft.com/office/drawing/2014/main" id="{6E87842E-F797-C282-161C-CD1C824B3199}"/>
              </a:ext>
            </a:extLst>
          </p:cNvPr>
          <p:cNvSpPr txBox="1"/>
          <p:nvPr/>
        </p:nvSpPr>
        <p:spPr>
          <a:xfrm>
            <a:off x="4113014" y="2686825"/>
            <a:ext cx="690465" cy="369332"/>
          </a:xfrm>
          <a:prstGeom prst="rect">
            <a:avLst/>
          </a:prstGeom>
          <a:noFill/>
        </p:spPr>
        <p:txBody>
          <a:bodyPr wrap="square" rtlCol="0">
            <a:spAutoFit/>
          </a:bodyPr>
          <a:lstStyle/>
          <a:p>
            <a:r>
              <a:rPr lang="en-US" dirty="0"/>
              <a:t>Reg</a:t>
            </a:r>
          </a:p>
        </p:txBody>
      </p:sp>
      <p:sp>
        <p:nvSpPr>
          <p:cNvPr id="12" name="TextBox 11">
            <a:extLst>
              <a:ext uri="{FF2B5EF4-FFF2-40B4-BE49-F238E27FC236}">
                <a16:creationId xmlns:a16="http://schemas.microsoft.com/office/drawing/2014/main" id="{FF9A919D-A62F-C5D6-AAE2-C5E20776999F}"/>
              </a:ext>
            </a:extLst>
          </p:cNvPr>
          <p:cNvSpPr txBox="1"/>
          <p:nvPr/>
        </p:nvSpPr>
        <p:spPr>
          <a:xfrm>
            <a:off x="7388523" y="2705877"/>
            <a:ext cx="983238" cy="369332"/>
          </a:xfrm>
          <a:prstGeom prst="rect">
            <a:avLst/>
          </a:prstGeom>
          <a:noFill/>
        </p:spPr>
        <p:txBody>
          <a:bodyPr wrap="square" rtlCol="0">
            <a:spAutoFit/>
          </a:bodyPr>
          <a:lstStyle/>
          <a:p>
            <a:r>
              <a:rPr lang="en-US" dirty="0"/>
              <a:t>Total</a:t>
            </a:r>
          </a:p>
        </p:txBody>
      </p:sp>
    </p:spTree>
    <p:extLst>
      <p:ext uri="{BB962C8B-B14F-4D97-AF65-F5344CB8AC3E}">
        <p14:creationId xmlns:p14="http://schemas.microsoft.com/office/powerpoint/2010/main" val="42538019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307D-F6DF-E78C-72A1-5ADEFEF8EE15}"/>
              </a:ext>
            </a:extLst>
          </p:cNvPr>
          <p:cNvSpPr>
            <a:spLocks noGrp="1"/>
          </p:cNvSpPr>
          <p:nvPr>
            <p:ph type="title"/>
          </p:nvPr>
        </p:nvSpPr>
        <p:spPr/>
        <p:txBody>
          <a:bodyPr/>
          <a:lstStyle/>
          <a:p>
            <a:r>
              <a:rPr lang="en-US" dirty="0"/>
              <a:t>1. </a:t>
            </a:r>
            <a:r>
              <a:rPr lang="en-US" dirty="0" err="1"/>
              <a:t>Kmed</a:t>
            </a:r>
            <a:endParaRPr lang="en-US" dirty="0"/>
          </a:p>
        </p:txBody>
      </p:sp>
      <p:sp>
        <p:nvSpPr>
          <p:cNvPr id="3" name="Content Placeholder 2">
            <a:extLst>
              <a:ext uri="{FF2B5EF4-FFF2-40B4-BE49-F238E27FC236}">
                <a16:creationId xmlns:a16="http://schemas.microsoft.com/office/drawing/2014/main" id="{682D9D11-8618-B646-8F74-B384996EA8D2}"/>
              </a:ext>
            </a:extLst>
          </p:cNvPr>
          <p:cNvSpPr>
            <a:spLocks noGrp="1"/>
          </p:cNvSpPr>
          <p:nvPr>
            <p:ph idx="1"/>
          </p:nvPr>
        </p:nvSpPr>
        <p:spPr/>
        <p:txBody>
          <a:bodyPr/>
          <a:lstStyle/>
          <a:p>
            <a:r>
              <a:rPr lang="en-US" dirty="0"/>
              <a:t>Why did it not work? HTP units were closer to not HTP units </a:t>
            </a:r>
          </a:p>
          <a:p>
            <a:r>
              <a:rPr lang="en-US" dirty="0"/>
              <a:t>CM showing predicted HTP vs real HTP</a:t>
            </a:r>
          </a:p>
          <a:p>
            <a:endParaRPr lang="en-US" dirty="0"/>
          </a:p>
        </p:txBody>
      </p:sp>
      <p:pic>
        <p:nvPicPr>
          <p:cNvPr id="5" name="Picture 4">
            <a:extLst>
              <a:ext uri="{FF2B5EF4-FFF2-40B4-BE49-F238E27FC236}">
                <a16:creationId xmlns:a16="http://schemas.microsoft.com/office/drawing/2014/main" id="{6163A226-179D-4CB6-0A91-202367D8F067}"/>
              </a:ext>
            </a:extLst>
          </p:cNvPr>
          <p:cNvPicPr>
            <a:picLocks noChangeAspect="1"/>
          </p:cNvPicPr>
          <p:nvPr/>
        </p:nvPicPr>
        <p:blipFill>
          <a:blip r:embed="rId2"/>
          <a:stretch>
            <a:fillRect/>
          </a:stretch>
        </p:blipFill>
        <p:spPr>
          <a:xfrm>
            <a:off x="4681340" y="3216170"/>
            <a:ext cx="2829320" cy="2438740"/>
          </a:xfrm>
          <a:prstGeom prst="rect">
            <a:avLst/>
          </a:prstGeom>
        </p:spPr>
      </p:pic>
      <p:grpSp>
        <p:nvGrpSpPr>
          <p:cNvPr id="8" name="Group 7">
            <a:extLst>
              <a:ext uri="{FF2B5EF4-FFF2-40B4-BE49-F238E27FC236}">
                <a16:creationId xmlns:a16="http://schemas.microsoft.com/office/drawing/2014/main" id="{18412741-5804-6332-7207-19C70B6B9F69}"/>
              </a:ext>
            </a:extLst>
          </p:cNvPr>
          <p:cNvGrpSpPr/>
          <p:nvPr/>
        </p:nvGrpSpPr>
        <p:grpSpPr>
          <a:xfrm>
            <a:off x="4355550" y="3537887"/>
            <a:ext cx="167040" cy="137160"/>
            <a:chOff x="4355550" y="3537887"/>
            <a:chExt cx="167040" cy="1371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5BF0F58-7CC0-EACB-A936-B737D137B0AB}"/>
                    </a:ext>
                  </a:extLst>
                </p14:cNvPr>
                <p14:cNvContentPartPr/>
                <p14:nvPr/>
              </p14:nvContentPartPr>
              <p14:xfrm>
                <a:off x="4355550" y="3537887"/>
                <a:ext cx="166680" cy="137160"/>
              </p14:xfrm>
            </p:contentPart>
          </mc:Choice>
          <mc:Fallback xmlns="">
            <p:pic>
              <p:nvPicPr>
                <p:cNvPr id="6" name="Ink 5">
                  <a:extLst>
                    <a:ext uri="{FF2B5EF4-FFF2-40B4-BE49-F238E27FC236}">
                      <a16:creationId xmlns:a16="http://schemas.microsoft.com/office/drawing/2014/main" id="{F5BF0F58-7CC0-EACB-A936-B737D137B0AB}"/>
                    </a:ext>
                  </a:extLst>
                </p:cNvPr>
                <p:cNvPicPr/>
                <p:nvPr/>
              </p:nvPicPr>
              <p:blipFill>
                <a:blip r:embed="rId4"/>
                <a:stretch>
                  <a:fillRect/>
                </a:stretch>
              </p:blipFill>
              <p:spPr>
                <a:xfrm>
                  <a:off x="4346550" y="3528887"/>
                  <a:ext cx="1843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BC76675-AC5D-1AD2-962D-1CBFCFA3D807}"/>
                    </a:ext>
                  </a:extLst>
                </p14:cNvPr>
                <p14:cNvContentPartPr/>
                <p14:nvPr/>
              </p14:nvContentPartPr>
              <p14:xfrm>
                <a:off x="4416750" y="3632927"/>
                <a:ext cx="105840" cy="360"/>
              </p14:xfrm>
            </p:contentPart>
          </mc:Choice>
          <mc:Fallback xmlns="">
            <p:pic>
              <p:nvPicPr>
                <p:cNvPr id="7" name="Ink 6">
                  <a:extLst>
                    <a:ext uri="{FF2B5EF4-FFF2-40B4-BE49-F238E27FC236}">
                      <a16:creationId xmlns:a16="http://schemas.microsoft.com/office/drawing/2014/main" id="{7BC76675-AC5D-1AD2-962D-1CBFCFA3D807}"/>
                    </a:ext>
                  </a:extLst>
                </p:cNvPr>
                <p:cNvPicPr/>
                <p:nvPr/>
              </p:nvPicPr>
              <p:blipFill>
                <a:blip r:embed="rId6"/>
                <a:stretch>
                  <a:fillRect/>
                </a:stretch>
              </p:blipFill>
              <p:spPr>
                <a:xfrm>
                  <a:off x="4407750" y="3623927"/>
                  <a:ext cx="1234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CC23B773-88D9-CA24-4E04-19EC50769FEB}"/>
                  </a:ext>
                </a:extLst>
              </p14:cNvPr>
              <p14:cNvContentPartPr/>
              <p14:nvPr/>
            </p14:nvContentPartPr>
            <p14:xfrm>
              <a:off x="5094990" y="3077447"/>
              <a:ext cx="100440" cy="168840"/>
            </p14:xfrm>
          </p:contentPart>
        </mc:Choice>
        <mc:Fallback xmlns="">
          <p:pic>
            <p:nvPicPr>
              <p:cNvPr id="9" name="Ink 8">
                <a:extLst>
                  <a:ext uri="{FF2B5EF4-FFF2-40B4-BE49-F238E27FC236}">
                    <a16:creationId xmlns:a16="http://schemas.microsoft.com/office/drawing/2014/main" id="{CC23B773-88D9-CA24-4E04-19EC50769FEB}"/>
                  </a:ext>
                </a:extLst>
              </p:cNvPr>
              <p:cNvPicPr/>
              <p:nvPr/>
            </p:nvPicPr>
            <p:blipFill>
              <a:blip r:embed="rId8"/>
              <a:stretch>
                <a:fillRect/>
              </a:stretch>
            </p:blipFill>
            <p:spPr>
              <a:xfrm>
                <a:off x="5085990" y="3068807"/>
                <a:ext cx="118080" cy="186480"/>
              </a:xfrm>
              <a:prstGeom prst="rect">
                <a:avLst/>
              </a:prstGeom>
            </p:spPr>
          </p:pic>
        </mc:Fallback>
      </mc:AlternateContent>
    </p:spTree>
    <p:extLst>
      <p:ext uri="{BB962C8B-B14F-4D97-AF65-F5344CB8AC3E}">
        <p14:creationId xmlns:p14="http://schemas.microsoft.com/office/powerpoint/2010/main" val="38366989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9BA80-A39F-1735-2751-8569BA297D3D}"/>
              </a:ext>
            </a:extLst>
          </p:cNvPr>
          <p:cNvSpPr>
            <a:spLocks noGrp="1"/>
          </p:cNvSpPr>
          <p:nvPr>
            <p:ph type="title"/>
          </p:nvPr>
        </p:nvSpPr>
        <p:spPr/>
        <p:txBody>
          <a:bodyPr/>
          <a:lstStyle/>
          <a:p>
            <a:r>
              <a:rPr lang="en-US" dirty="0"/>
              <a:t>More possibilities</a:t>
            </a:r>
          </a:p>
        </p:txBody>
      </p:sp>
      <p:sp>
        <p:nvSpPr>
          <p:cNvPr id="3" name="Content Placeholder 2">
            <a:extLst>
              <a:ext uri="{FF2B5EF4-FFF2-40B4-BE49-F238E27FC236}">
                <a16:creationId xmlns:a16="http://schemas.microsoft.com/office/drawing/2014/main" id="{E864521F-1937-5FD5-728E-C9D2F2499185}"/>
              </a:ext>
            </a:extLst>
          </p:cNvPr>
          <p:cNvSpPr>
            <a:spLocks noGrp="1"/>
          </p:cNvSpPr>
          <p:nvPr>
            <p:ph idx="1"/>
          </p:nvPr>
        </p:nvSpPr>
        <p:spPr/>
        <p:txBody>
          <a:bodyPr/>
          <a:lstStyle/>
          <a:p>
            <a:r>
              <a:rPr lang="en-US" dirty="0"/>
              <a:t>We could work with the distance from the medoids to assign which model handles the sample unit. For example, if a sample unit is within x distance from the HTP cluster medoid, the it is predicted by the HTP model (repeat for n clusters). Any sample unit that does not fit in any category is predicted by a NN trained on everything. </a:t>
            </a:r>
          </a:p>
          <a:p>
            <a:endParaRPr lang="en-US" dirty="0"/>
          </a:p>
          <a:p>
            <a:r>
              <a:rPr lang="en-US" dirty="0"/>
              <a:t>We could try method 2: random clusters (removes reliance on “HTP” label)</a:t>
            </a:r>
          </a:p>
        </p:txBody>
      </p:sp>
    </p:spTree>
    <p:extLst>
      <p:ext uri="{BB962C8B-B14F-4D97-AF65-F5344CB8AC3E}">
        <p14:creationId xmlns:p14="http://schemas.microsoft.com/office/powerpoint/2010/main" val="3732805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3">
            <a:extLst>
              <a:ext uri="{FF2B5EF4-FFF2-40B4-BE49-F238E27FC236}">
                <a16:creationId xmlns:a16="http://schemas.microsoft.com/office/drawing/2014/main" id="{13A117D2-F594-24BB-D72A-53AAAD2DE480}"/>
              </a:ext>
            </a:extLst>
          </p:cNvPr>
          <p:cNvPicPr>
            <a:picLocks noChangeAspect="1"/>
          </p:cNvPicPr>
          <p:nvPr/>
        </p:nvPicPr>
        <p:blipFill rotWithShape="1">
          <a:blip r:embed="rId3">
            <a:alphaModFix amt="35000"/>
          </a:blip>
          <a:srcRect t="28269" b="154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909D8D5-6819-20BC-3FC3-1F127B36F664}"/>
              </a:ext>
            </a:extLst>
          </p:cNvPr>
          <p:cNvSpPr>
            <a:spLocks noGrp="1"/>
          </p:cNvSpPr>
          <p:nvPr>
            <p:ph type="ctrTitle"/>
          </p:nvPr>
        </p:nvSpPr>
        <p:spPr>
          <a:xfrm>
            <a:off x="1097280" y="758952"/>
            <a:ext cx="10058400" cy="3566160"/>
          </a:xfrm>
        </p:spPr>
        <p:txBody>
          <a:bodyPr>
            <a:normAutofit/>
          </a:bodyPr>
          <a:lstStyle/>
          <a:p>
            <a:r>
              <a:rPr lang="en-US" i="1" dirty="0">
                <a:solidFill>
                  <a:srgbClr val="FFFFFF"/>
                </a:solidFill>
              </a:rPr>
              <a:t>Week 8</a:t>
            </a:r>
            <a:endParaRPr lang="en-US" dirty="0">
              <a:solidFill>
                <a:srgbClr val="FFFFFF"/>
              </a:solidFill>
            </a:endParaRPr>
          </a:p>
        </p:txBody>
      </p:sp>
      <p:cxnSp>
        <p:nvCxnSpPr>
          <p:cNvPr id="57" name="Straight Connector 6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8"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536992"/>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ED76-8048-000F-43C8-CBAC8E4C2A9E}"/>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AAAD28AF-958F-F50C-C41A-75FC65958B3F}"/>
              </a:ext>
            </a:extLst>
          </p:cNvPr>
          <p:cNvSpPr>
            <a:spLocks noGrp="1"/>
          </p:cNvSpPr>
          <p:nvPr>
            <p:ph idx="1"/>
          </p:nvPr>
        </p:nvSpPr>
        <p:spPr/>
        <p:txBody>
          <a:bodyPr>
            <a:normAutofit/>
          </a:bodyPr>
          <a:lstStyle/>
          <a:p>
            <a:r>
              <a:rPr lang="en-US" dirty="0">
                <a:solidFill>
                  <a:srgbClr val="FF0000"/>
                </a:solidFill>
              </a:rPr>
              <a:t>1. Threshold HTP network</a:t>
            </a:r>
          </a:p>
          <a:p>
            <a:r>
              <a:rPr lang="en-US" dirty="0">
                <a:solidFill>
                  <a:srgbClr val="FF0000"/>
                </a:solidFill>
              </a:rPr>
              <a:t>2. Random cluster</a:t>
            </a:r>
          </a:p>
          <a:p>
            <a:r>
              <a:rPr lang="en-US" dirty="0">
                <a:solidFill>
                  <a:srgbClr val="FF0000"/>
                </a:solidFill>
              </a:rPr>
              <a:t>3. Threshold distance</a:t>
            </a:r>
          </a:p>
          <a:p>
            <a:r>
              <a:rPr lang="en-US" dirty="0">
                <a:solidFill>
                  <a:srgbClr val="FF0000"/>
                </a:solidFill>
              </a:rPr>
              <a:t>4. Retry different probability NN*</a:t>
            </a:r>
          </a:p>
          <a:p>
            <a:r>
              <a:rPr lang="en-US" dirty="0">
                <a:solidFill>
                  <a:srgbClr val="FF0000"/>
                </a:solidFill>
              </a:rPr>
              <a:t>5. Use more complex NN as benchmark</a:t>
            </a:r>
          </a:p>
          <a:p>
            <a:r>
              <a:rPr lang="en-US" dirty="0">
                <a:solidFill>
                  <a:srgbClr val="FF0000"/>
                </a:solidFill>
              </a:rPr>
              <a:t>6. Try using simpler models, see if you get consistent results</a:t>
            </a:r>
          </a:p>
        </p:txBody>
      </p:sp>
    </p:spTree>
    <p:extLst>
      <p:ext uri="{BB962C8B-B14F-4D97-AF65-F5344CB8AC3E}">
        <p14:creationId xmlns:p14="http://schemas.microsoft.com/office/powerpoint/2010/main" val="12319502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3505-EF03-60D6-A165-361E0D51D5B8}"/>
              </a:ext>
            </a:extLst>
          </p:cNvPr>
          <p:cNvSpPr>
            <a:spLocks noGrp="1"/>
          </p:cNvSpPr>
          <p:nvPr>
            <p:ph type="title"/>
          </p:nvPr>
        </p:nvSpPr>
        <p:spPr/>
        <p:txBody>
          <a:bodyPr/>
          <a:lstStyle/>
          <a:p>
            <a:r>
              <a:rPr lang="en-US" dirty="0"/>
              <a:t>2. Random cluster</a:t>
            </a:r>
          </a:p>
        </p:txBody>
      </p:sp>
      <p:sp>
        <p:nvSpPr>
          <p:cNvPr id="3" name="Content Placeholder 2">
            <a:extLst>
              <a:ext uri="{FF2B5EF4-FFF2-40B4-BE49-F238E27FC236}">
                <a16:creationId xmlns:a16="http://schemas.microsoft.com/office/drawing/2014/main" id="{981EEC22-A6DB-9831-07E0-7687D655AB78}"/>
              </a:ext>
            </a:extLst>
          </p:cNvPr>
          <p:cNvSpPr>
            <a:spLocks noGrp="1"/>
          </p:cNvSpPr>
          <p:nvPr>
            <p:ph idx="1"/>
          </p:nvPr>
        </p:nvSpPr>
        <p:spPr>
          <a:xfrm>
            <a:off x="174716" y="5748545"/>
            <a:ext cx="10058400" cy="439842"/>
          </a:xfrm>
        </p:spPr>
        <p:txBody>
          <a:bodyPr/>
          <a:lstStyle/>
          <a:p>
            <a:r>
              <a:rPr lang="en-US" dirty="0"/>
              <a:t>Didn’t work.</a:t>
            </a:r>
          </a:p>
        </p:txBody>
      </p:sp>
      <p:pic>
        <p:nvPicPr>
          <p:cNvPr id="5" name="Picture 4">
            <a:extLst>
              <a:ext uri="{FF2B5EF4-FFF2-40B4-BE49-F238E27FC236}">
                <a16:creationId xmlns:a16="http://schemas.microsoft.com/office/drawing/2014/main" id="{847E08BF-0C39-63E5-C3CA-89CF0219248D}"/>
              </a:ext>
            </a:extLst>
          </p:cNvPr>
          <p:cNvPicPr>
            <a:picLocks noChangeAspect="1"/>
          </p:cNvPicPr>
          <p:nvPr/>
        </p:nvPicPr>
        <p:blipFill>
          <a:blip r:embed="rId2"/>
          <a:stretch>
            <a:fillRect/>
          </a:stretch>
        </p:blipFill>
        <p:spPr>
          <a:xfrm>
            <a:off x="0" y="1942633"/>
            <a:ext cx="2257740" cy="3581900"/>
          </a:xfrm>
          <a:prstGeom prst="rect">
            <a:avLst/>
          </a:prstGeom>
        </p:spPr>
      </p:pic>
      <p:pic>
        <p:nvPicPr>
          <p:cNvPr id="7" name="Picture 6">
            <a:extLst>
              <a:ext uri="{FF2B5EF4-FFF2-40B4-BE49-F238E27FC236}">
                <a16:creationId xmlns:a16="http://schemas.microsoft.com/office/drawing/2014/main" id="{1953BC6D-ED45-73B0-DE1A-F756222D687A}"/>
              </a:ext>
            </a:extLst>
          </p:cNvPr>
          <p:cNvPicPr>
            <a:picLocks noChangeAspect="1"/>
          </p:cNvPicPr>
          <p:nvPr/>
        </p:nvPicPr>
        <p:blipFill rotWithShape="1">
          <a:blip r:embed="rId3"/>
          <a:srcRect r="16322"/>
          <a:stretch/>
        </p:blipFill>
        <p:spPr>
          <a:xfrm>
            <a:off x="2257741" y="1942633"/>
            <a:ext cx="2351582" cy="3572374"/>
          </a:xfrm>
          <a:prstGeom prst="rect">
            <a:avLst/>
          </a:prstGeom>
        </p:spPr>
      </p:pic>
      <p:pic>
        <p:nvPicPr>
          <p:cNvPr id="9" name="Picture 8">
            <a:extLst>
              <a:ext uri="{FF2B5EF4-FFF2-40B4-BE49-F238E27FC236}">
                <a16:creationId xmlns:a16="http://schemas.microsoft.com/office/drawing/2014/main" id="{AEE75827-AFB7-1826-4393-4A98614CCB69}"/>
              </a:ext>
            </a:extLst>
          </p:cNvPr>
          <p:cNvPicPr>
            <a:picLocks noChangeAspect="1"/>
          </p:cNvPicPr>
          <p:nvPr/>
        </p:nvPicPr>
        <p:blipFill rotWithShape="1">
          <a:blip r:embed="rId4"/>
          <a:srcRect r="19112"/>
          <a:stretch/>
        </p:blipFill>
        <p:spPr>
          <a:xfrm>
            <a:off x="4609238" y="1913740"/>
            <a:ext cx="2257740" cy="3629532"/>
          </a:xfrm>
          <a:prstGeom prst="rect">
            <a:avLst/>
          </a:prstGeom>
        </p:spPr>
      </p:pic>
      <p:pic>
        <p:nvPicPr>
          <p:cNvPr id="11" name="Picture 10">
            <a:extLst>
              <a:ext uri="{FF2B5EF4-FFF2-40B4-BE49-F238E27FC236}">
                <a16:creationId xmlns:a16="http://schemas.microsoft.com/office/drawing/2014/main" id="{FE4DFB75-8207-25FD-6DDD-0C1561E78DF3}"/>
              </a:ext>
            </a:extLst>
          </p:cNvPr>
          <p:cNvPicPr>
            <a:picLocks noChangeAspect="1"/>
          </p:cNvPicPr>
          <p:nvPr/>
        </p:nvPicPr>
        <p:blipFill>
          <a:blip r:embed="rId5"/>
          <a:stretch>
            <a:fillRect/>
          </a:stretch>
        </p:blipFill>
        <p:spPr>
          <a:xfrm>
            <a:off x="6866978" y="1913740"/>
            <a:ext cx="2200582" cy="3591426"/>
          </a:xfrm>
          <a:prstGeom prst="rect">
            <a:avLst/>
          </a:prstGeom>
        </p:spPr>
      </p:pic>
      <p:pic>
        <p:nvPicPr>
          <p:cNvPr id="13" name="Picture 12">
            <a:extLst>
              <a:ext uri="{FF2B5EF4-FFF2-40B4-BE49-F238E27FC236}">
                <a16:creationId xmlns:a16="http://schemas.microsoft.com/office/drawing/2014/main" id="{EFCEAC4D-4335-3610-24B6-FB75073C2729}"/>
              </a:ext>
            </a:extLst>
          </p:cNvPr>
          <p:cNvPicPr>
            <a:picLocks noChangeAspect="1"/>
          </p:cNvPicPr>
          <p:nvPr/>
        </p:nvPicPr>
        <p:blipFill>
          <a:blip r:embed="rId6"/>
          <a:stretch>
            <a:fillRect/>
          </a:stretch>
        </p:blipFill>
        <p:spPr>
          <a:xfrm>
            <a:off x="9067560" y="1180212"/>
            <a:ext cx="2857899" cy="5058481"/>
          </a:xfrm>
          <a:prstGeom prst="rect">
            <a:avLst/>
          </a:prstGeom>
        </p:spPr>
      </p:pic>
    </p:spTree>
    <p:extLst>
      <p:ext uri="{BB962C8B-B14F-4D97-AF65-F5344CB8AC3E}">
        <p14:creationId xmlns:p14="http://schemas.microsoft.com/office/powerpoint/2010/main" val="22969786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74A7-543B-26E6-8404-DEA8DBAC9AD1}"/>
              </a:ext>
            </a:extLst>
          </p:cNvPr>
          <p:cNvSpPr>
            <a:spLocks noGrp="1"/>
          </p:cNvSpPr>
          <p:nvPr>
            <p:ph type="title"/>
          </p:nvPr>
        </p:nvSpPr>
        <p:spPr/>
        <p:txBody>
          <a:bodyPr/>
          <a:lstStyle/>
          <a:p>
            <a:r>
              <a:rPr lang="en-US" dirty="0"/>
              <a:t>2. Random cluster</a:t>
            </a:r>
          </a:p>
        </p:txBody>
      </p:sp>
      <p:sp>
        <p:nvSpPr>
          <p:cNvPr id="3" name="Content Placeholder 2">
            <a:extLst>
              <a:ext uri="{FF2B5EF4-FFF2-40B4-BE49-F238E27FC236}">
                <a16:creationId xmlns:a16="http://schemas.microsoft.com/office/drawing/2014/main" id="{FBD636F3-62F3-A91D-F114-4FDFD6BDAE70}"/>
              </a:ext>
            </a:extLst>
          </p:cNvPr>
          <p:cNvSpPr>
            <a:spLocks noGrp="1"/>
          </p:cNvSpPr>
          <p:nvPr>
            <p:ph idx="1"/>
          </p:nvPr>
        </p:nvSpPr>
        <p:spPr/>
        <p:txBody>
          <a:bodyPr/>
          <a:lstStyle/>
          <a:p>
            <a:r>
              <a:rPr lang="en-US" dirty="0"/>
              <a:t>Some cluster probabilities were too similar </a:t>
            </a:r>
          </a:p>
          <a:p>
            <a:r>
              <a:rPr lang="en-US" dirty="0"/>
              <a:t>(The ones that had poor performance)</a:t>
            </a:r>
          </a:p>
        </p:txBody>
      </p:sp>
      <p:pic>
        <p:nvPicPr>
          <p:cNvPr id="5" name="Picture 4">
            <a:extLst>
              <a:ext uri="{FF2B5EF4-FFF2-40B4-BE49-F238E27FC236}">
                <a16:creationId xmlns:a16="http://schemas.microsoft.com/office/drawing/2014/main" id="{67FDD161-B342-0005-80B1-67AC0244C38A}"/>
              </a:ext>
            </a:extLst>
          </p:cNvPr>
          <p:cNvPicPr>
            <a:picLocks noChangeAspect="1"/>
          </p:cNvPicPr>
          <p:nvPr/>
        </p:nvPicPr>
        <p:blipFill>
          <a:blip r:embed="rId2"/>
          <a:stretch>
            <a:fillRect/>
          </a:stretch>
        </p:blipFill>
        <p:spPr>
          <a:xfrm>
            <a:off x="9290880" y="2440617"/>
            <a:ext cx="1105054" cy="3096057"/>
          </a:xfrm>
          <a:prstGeom prst="rect">
            <a:avLst/>
          </a:prstGeom>
        </p:spPr>
      </p:pic>
      <p:pic>
        <p:nvPicPr>
          <p:cNvPr id="7" name="Picture 6">
            <a:extLst>
              <a:ext uri="{FF2B5EF4-FFF2-40B4-BE49-F238E27FC236}">
                <a16:creationId xmlns:a16="http://schemas.microsoft.com/office/drawing/2014/main" id="{9B1D53B7-0278-B4D9-1210-8BCEA5F6C70A}"/>
              </a:ext>
            </a:extLst>
          </p:cNvPr>
          <p:cNvPicPr>
            <a:picLocks noChangeAspect="1"/>
          </p:cNvPicPr>
          <p:nvPr/>
        </p:nvPicPr>
        <p:blipFill>
          <a:blip r:embed="rId3"/>
          <a:stretch>
            <a:fillRect/>
          </a:stretch>
        </p:blipFill>
        <p:spPr>
          <a:xfrm>
            <a:off x="7945264" y="2440617"/>
            <a:ext cx="1171739" cy="2429214"/>
          </a:xfrm>
          <a:prstGeom prst="rect">
            <a:avLst/>
          </a:prstGeom>
        </p:spPr>
      </p:pic>
    </p:spTree>
    <p:extLst>
      <p:ext uri="{BB962C8B-B14F-4D97-AF65-F5344CB8AC3E}">
        <p14:creationId xmlns:p14="http://schemas.microsoft.com/office/powerpoint/2010/main" val="760032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E929-F745-F4C2-E490-EE19485B5DD1}"/>
              </a:ext>
            </a:extLst>
          </p:cNvPr>
          <p:cNvSpPr>
            <a:spLocks noGrp="1"/>
          </p:cNvSpPr>
          <p:nvPr>
            <p:ph type="title"/>
          </p:nvPr>
        </p:nvSpPr>
        <p:spPr>
          <a:xfrm>
            <a:off x="1097281" y="286603"/>
            <a:ext cx="5652840" cy="1450757"/>
          </a:xfrm>
        </p:spPr>
        <p:txBody>
          <a:bodyPr>
            <a:normAutofit/>
          </a:bodyPr>
          <a:lstStyle/>
          <a:p>
            <a:r>
              <a:rPr lang="en-US" dirty="0"/>
              <a:t>Hard to Predict</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C4322F-380B-D211-D027-C916DF2E4156}"/>
              </a:ext>
            </a:extLst>
          </p:cNvPr>
          <p:cNvSpPr>
            <a:spLocks noGrp="1"/>
          </p:cNvSpPr>
          <p:nvPr>
            <p:ph idx="1"/>
          </p:nvPr>
        </p:nvSpPr>
        <p:spPr>
          <a:xfrm>
            <a:off x="1097281" y="2108201"/>
            <a:ext cx="5652840" cy="3760891"/>
          </a:xfrm>
        </p:spPr>
        <p:txBody>
          <a:bodyPr>
            <a:normAutofit/>
          </a:bodyPr>
          <a:lstStyle/>
          <a:p>
            <a:r>
              <a:rPr lang="en-US" dirty="0"/>
              <a:t>Hard to predict: High probability of class1, but class0 and vice versa</a:t>
            </a:r>
          </a:p>
          <a:p>
            <a:r>
              <a:rPr lang="en-US" dirty="0"/>
              <a:t>Easy to predict: Not hard to predict</a:t>
            </a:r>
          </a:p>
          <a:p>
            <a:r>
              <a:rPr lang="en-US" dirty="0"/>
              <a:t>The idea: The model was off by a lot with these sample units, so separating them might help</a:t>
            </a:r>
          </a:p>
          <a:p>
            <a:r>
              <a:rPr lang="en-US" dirty="0"/>
              <a:t>Expectation: It probably wont help the model since these units might simply be outliers. </a:t>
            </a:r>
          </a:p>
          <a:p>
            <a:r>
              <a:rPr lang="en-US" dirty="0"/>
              <a:t>There are not many in the hard to predict range</a:t>
            </a:r>
          </a:p>
        </p:txBody>
      </p:sp>
      <p:pic>
        <p:nvPicPr>
          <p:cNvPr id="5" name="Picture 4">
            <a:extLst>
              <a:ext uri="{FF2B5EF4-FFF2-40B4-BE49-F238E27FC236}">
                <a16:creationId xmlns:a16="http://schemas.microsoft.com/office/drawing/2014/main" id="{6813B83F-772F-B089-C6CB-E18A79431BB8}"/>
              </a:ext>
            </a:extLst>
          </p:cNvPr>
          <p:cNvPicPr>
            <a:picLocks noChangeAspect="1"/>
          </p:cNvPicPr>
          <p:nvPr/>
        </p:nvPicPr>
        <p:blipFill>
          <a:blip r:embed="rId2"/>
          <a:stretch>
            <a:fillRect/>
          </a:stretch>
        </p:blipFill>
        <p:spPr>
          <a:xfrm>
            <a:off x="6634382" y="426354"/>
            <a:ext cx="5506684" cy="5532657"/>
          </a:xfrm>
          <a:prstGeom prst="rect">
            <a:avLst/>
          </a:prstGeom>
        </p:spPr>
      </p:pic>
      <p:sp>
        <p:nvSpPr>
          <p:cNvPr id="14" name="Rectangle 13">
            <a:extLst>
              <a:ext uri="{FF2B5EF4-FFF2-40B4-BE49-F238E27FC236}">
                <a16:creationId xmlns:a16="http://schemas.microsoft.com/office/drawing/2014/main" id="{FEC9799F-A0B8-45B9-8164-71F28389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58479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F8794-90F2-B91B-276A-BD58587E891F}"/>
              </a:ext>
            </a:extLst>
          </p:cNvPr>
          <p:cNvSpPr>
            <a:spLocks noGrp="1"/>
          </p:cNvSpPr>
          <p:nvPr>
            <p:ph type="title"/>
          </p:nvPr>
        </p:nvSpPr>
        <p:spPr/>
        <p:txBody>
          <a:bodyPr>
            <a:normAutofit/>
          </a:bodyPr>
          <a:lstStyle/>
          <a:p>
            <a:r>
              <a:rPr lang="en-US" dirty="0"/>
              <a:t>5. Use more complex NN as benchmark</a:t>
            </a:r>
          </a:p>
        </p:txBody>
      </p:sp>
      <p:sp>
        <p:nvSpPr>
          <p:cNvPr id="3" name="Content Placeholder 2">
            <a:extLst>
              <a:ext uri="{FF2B5EF4-FFF2-40B4-BE49-F238E27FC236}">
                <a16:creationId xmlns:a16="http://schemas.microsoft.com/office/drawing/2014/main" id="{DB98BF58-2751-1295-A808-963CA492338A}"/>
              </a:ext>
            </a:extLst>
          </p:cNvPr>
          <p:cNvSpPr>
            <a:spLocks noGrp="1"/>
          </p:cNvSpPr>
          <p:nvPr>
            <p:ph idx="1"/>
          </p:nvPr>
        </p:nvSpPr>
        <p:spPr>
          <a:xfrm>
            <a:off x="1097280" y="2108202"/>
            <a:ext cx="1964327" cy="504370"/>
          </a:xfrm>
        </p:spPr>
        <p:txBody>
          <a:bodyPr/>
          <a:lstStyle/>
          <a:p>
            <a:r>
              <a:rPr lang="en-US" dirty="0"/>
              <a:t>More complex</a:t>
            </a:r>
          </a:p>
        </p:txBody>
      </p:sp>
      <p:sp>
        <p:nvSpPr>
          <p:cNvPr id="4" name="Content Placeholder 2">
            <a:extLst>
              <a:ext uri="{FF2B5EF4-FFF2-40B4-BE49-F238E27FC236}">
                <a16:creationId xmlns:a16="http://schemas.microsoft.com/office/drawing/2014/main" id="{BADDB336-8EF8-F739-7811-B4CC2756A59E}"/>
              </a:ext>
            </a:extLst>
          </p:cNvPr>
          <p:cNvSpPr txBox="1">
            <a:spLocks/>
          </p:cNvSpPr>
          <p:nvPr/>
        </p:nvSpPr>
        <p:spPr>
          <a:xfrm>
            <a:off x="9130393" y="2108202"/>
            <a:ext cx="1964327" cy="504370"/>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Less Complex (32 neurons)</a:t>
            </a:r>
          </a:p>
        </p:txBody>
      </p:sp>
      <p:sp>
        <p:nvSpPr>
          <p:cNvPr id="5" name="Content Placeholder 2">
            <a:extLst>
              <a:ext uri="{FF2B5EF4-FFF2-40B4-BE49-F238E27FC236}">
                <a16:creationId xmlns:a16="http://schemas.microsoft.com/office/drawing/2014/main" id="{51294396-EA27-7DB2-3C75-451AF6F39F18}"/>
              </a:ext>
            </a:extLst>
          </p:cNvPr>
          <p:cNvSpPr txBox="1">
            <a:spLocks/>
          </p:cNvSpPr>
          <p:nvPr/>
        </p:nvSpPr>
        <p:spPr>
          <a:xfrm>
            <a:off x="5608456" y="2108202"/>
            <a:ext cx="1036048" cy="50437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Current</a:t>
            </a:r>
          </a:p>
        </p:txBody>
      </p:sp>
      <p:pic>
        <p:nvPicPr>
          <p:cNvPr id="7" name="Picture 6">
            <a:extLst>
              <a:ext uri="{FF2B5EF4-FFF2-40B4-BE49-F238E27FC236}">
                <a16:creationId xmlns:a16="http://schemas.microsoft.com/office/drawing/2014/main" id="{AF6A0F6E-659A-4F4A-03EE-7CD3C0143744}"/>
              </a:ext>
            </a:extLst>
          </p:cNvPr>
          <p:cNvPicPr>
            <a:picLocks noChangeAspect="1"/>
          </p:cNvPicPr>
          <p:nvPr/>
        </p:nvPicPr>
        <p:blipFill>
          <a:blip r:embed="rId2"/>
          <a:stretch>
            <a:fillRect/>
          </a:stretch>
        </p:blipFill>
        <p:spPr>
          <a:xfrm>
            <a:off x="1021770" y="2612572"/>
            <a:ext cx="2229161" cy="1162212"/>
          </a:xfrm>
          <a:prstGeom prst="rect">
            <a:avLst/>
          </a:prstGeom>
        </p:spPr>
      </p:pic>
      <p:pic>
        <p:nvPicPr>
          <p:cNvPr id="9" name="Picture 8">
            <a:extLst>
              <a:ext uri="{FF2B5EF4-FFF2-40B4-BE49-F238E27FC236}">
                <a16:creationId xmlns:a16="http://schemas.microsoft.com/office/drawing/2014/main" id="{22C4134D-D945-9787-DD46-10C3443C2FE4}"/>
              </a:ext>
            </a:extLst>
          </p:cNvPr>
          <p:cNvPicPr>
            <a:picLocks noChangeAspect="1"/>
          </p:cNvPicPr>
          <p:nvPr/>
        </p:nvPicPr>
        <p:blipFill>
          <a:blip r:embed="rId3"/>
          <a:stretch>
            <a:fillRect/>
          </a:stretch>
        </p:blipFill>
        <p:spPr>
          <a:xfrm>
            <a:off x="221098" y="3927050"/>
            <a:ext cx="3029833" cy="1445892"/>
          </a:xfrm>
          <a:prstGeom prst="rect">
            <a:avLst/>
          </a:prstGeom>
        </p:spPr>
      </p:pic>
      <p:pic>
        <p:nvPicPr>
          <p:cNvPr id="11" name="Picture 10">
            <a:extLst>
              <a:ext uri="{FF2B5EF4-FFF2-40B4-BE49-F238E27FC236}">
                <a16:creationId xmlns:a16="http://schemas.microsoft.com/office/drawing/2014/main" id="{6FB5A81F-A2D0-BB40-EA7E-D155576029B5}"/>
              </a:ext>
            </a:extLst>
          </p:cNvPr>
          <p:cNvPicPr>
            <a:picLocks noChangeAspect="1"/>
          </p:cNvPicPr>
          <p:nvPr/>
        </p:nvPicPr>
        <p:blipFill>
          <a:blip r:embed="rId4"/>
          <a:stretch>
            <a:fillRect/>
          </a:stretch>
        </p:blipFill>
        <p:spPr>
          <a:xfrm>
            <a:off x="4557005" y="2647059"/>
            <a:ext cx="2143424" cy="1209844"/>
          </a:xfrm>
          <a:prstGeom prst="rect">
            <a:avLst/>
          </a:prstGeom>
        </p:spPr>
      </p:pic>
      <p:pic>
        <p:nvPicPr>
          <p:cNvPr id="13" name="Picture 12">
            <a:extLst>
              <a:ext uri="{FF2B5EF4-FFF2-40B4-BE49-F238E27FC236}">
                <a16:creationId xmlns:a16="http://schemas.microsoft.com/office/drawing/2014/main" id="{4C5D3E55-E466-F062-68E7-CEC5BD7088C9}"/>
              </a:ext>
            </a:extLst>
          </p:cNvPr>
          <p:cNvPicPr>
            <a:picLocks noChangeAspect="1"/>
          </p:cNvPicPr>
          <p:nvPr/>
        </p:nvPicPr>
        <p:blipFill>
          <a:blip r:embed="rId5"/>
          <a:stretch>
            <a:fillRect/>
          </a:stretch>
        </p:blipFill>
        <p:spPr>
          <a:xfrm>
            <a:off x="4243129" y="3927050"/>
            <a:ext cx="2973861" cy="858800"/>
          </a:xfrm>
          <a:prstGeom prst="rect">
            <a:avLst/>
          </a:prstGeom>
        </p:spPr>
      </p:pic>
      <p:pic>
        <p:nvPicPr>
          <p:cNvPr id="15" name="Picture 14">
            <a:extLst>
              <a:ext uri="{FF2B5EF4-FFF2-40B4-BE49-F238E27FC236}">
                <a16:creationId xmlns:a16="http://schemas.microsoft.com/office/drawing/2014/main" id="{2B598021-2BB2-7851-AC92-9596DD153CB3}"/>
              </a:ext>
            </a:extLst>
          </p:cNvPr>
          <p:cNvPicPr>
            <a:picLocks noChangeAspect="1"/>
          </p:cNvPicPr>
          <p:nvPr/>
        </p:nvPicPr>
        <p:blipFill>
          <a:blip r:embed="rId6"/>
          <a:stretch>
            <a:fillRect/>
          </a:stretch>
        </p:blipFill>
        <p:spPr>
          <a:xfrm>
            <a:off x="9002029" y="2607808"/>
            <a:ext cx="2324424" cy="1171739"/>
          </a:xfrm>
          <a:prstGeom prst="rect">
            <a:avLst/>
          </a:prstGeom>
        </p:spPr>
      </p:pic>
      <p:pic>
        <p:nvPicPr>
          <p:cNvPr id="17" name="Picture 16">
            <a:extLst>
              <a:ext uri="{FF2B5EF4-FFF2-40B4-BE49-F238E27FC236}">
                <a16:creationId xmlns:a16="http://schemas.microsoft.com/office/drawing/2014/main" id="{55ABD4BB-E946-6A31-7A8B-BE49256D940A}"/>
              </a:ext>
            </a:extLst>
          </p:cNvPr>
          <p:cNvPicPr>
            <a:picLocks noChangeAspect="1"/>
          </p:cNvPicPr>
          <p:nvPr/>
        </p:nvPicPr>
        <p:blipFill>
          <a:blip r:embed="rId7"/>
          <a:stretch>
            <a:fillRect/>
          </a:stretch>
        </p:blipFill>
        <p:spPr>
          <a:xfrm>
            <a:off x="7046983" y="5120641"/>
            <a:ext cx="2229161" cy="1190791"/>
          </a:xfrm>
          <a:prstGeom prst="rect">
            <a:avLst/>
          </a:prstGeom>
        </p:spPr>
      </p:pic>
      <p:sp>
        <p:nvSpPr>
          <p:cNvPr id="19" name="Content Placeholder 2">
            <a:extLst>
              <a:ext uri="{FF2B5EF4-FFF2-40B4-BE49-F238E27FC236}">
                <a16:creationId xmlns:a16="http://schemas.microsoft.com/office/drawing/2014/main" id="{F94687A8-2C03-266A-F3E4-B7F533314097}"/>
              </a:ext>
            </a:extLst>
          </p:cNvPr>
          <p:cNvSpPr txBox="1">
            <a:spLocks/>
          </p:cNvSpPr>
          <p:nvPr/>
        </p:nvSpPr>
        <p:spPr>
          <a:xfrm>
            <a:off x="7475356" y="4616271"/>
            <a:ext cx="1036048" cy="504370"/>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128 Neurons</a:t>
            </a:r>
          </a:p>
        </p:txBody>
      </p:sp>
    </p:spTree>
    <p:extLst>
      <p:ext uri="{BB962C8B-B14F-4D97-AF65-F5344CB8AC3E}">
        <p14:creationId xmlns:p14="http://schemas.microsoft.com/office/powerpoint/2010/main" val="35578275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51E6-4012-FAE2-354C-57FDA2666312}"/>
              </a:ext>
            </a:extLst>
          </p:cNvPr>
          <p:cNvSpPr>
            <a:spLocks noGrp="1"/>
          </p:cNvSpPr>
          <p:nvPr>
            <p:ph type="title"/>
          </p:nvPr>
        </p:nvSpPr>
        <p:spPr/>
        <p:txBody>
          <a:bodyPr/>
          <a:lstStyle/>
          <a:p>
            <a:r>
              <a:rPr lang="en-US" dirty="0"/>
              <a:t>4. Retry different probability NNs</a:t>
            </a:r>
          </a:p>
        </p:txBody>
      </p:sp>
      <p:sp>
        <p:nvSpPr>
          <p:cNvPr id="3" name="Content Placeholder 2">
            <a:extLst>
              <a:ext uri="{FF2B5EF4-FFF2-40B4-BE49-F238E27FC236}">
                <a16:creationId xmlns:a16="http://schemas.microsoft.com/office/drawing/2014/main" id="{544F04E6-FF08-A9A1-4289-F05774DF52C2}"/>
              </a:ext>
            </a:extLst>
          </p:cNvPr>
          <p:cNvSpPr>
            <a:spLocks noGrp="1"/>
          </p:cNvSpPr>
          <p:nvPr>
            <p:ph idx="1"/>
          </p:nvPr>
        </p:nvSpPr>
        <p:spPr>
          <a:xfrm>
            <a:off x="1097280" y="2108202"/>
            <a:ext cx="707027" cy="504369"/>
          </a:xfrm>
        </p:spPr>
        <p:txBody>
          <a:bodyPr/>
          <a:lstStyle/>
          <a:p>
            <a:r>
              <a:rPr lang="en-US" dirty="0"/>
              <a:t>HTP</a:t>
            </a:r>
          </a:p>
        </p:txBody>
      </p:sp>
      <p:pic>
        <p:nvPicPr>
          <p:cNvPr id="5" name="Picture 4">
            <a:extLst>
              <a:ext uri="{FF2B5EF4-FFF2-40B4-BE49-F238E27FC236}">
                <a16:creationId xmlns:a16="http://schemas.microsoft.com/office/drawing/2014/main" id="{BAA597D3-B5EA-C411-A76B-B856563C6177}"/>
              </a:ext>
            </a:extLst>
          </p:cNvPr>
          <p:cNvPicPr>
            <a:picLocks noChangeAspect="1"/>
          </p:cNvPicPr>
          <p:nvPr/>
        </p:nvPicPr>
        <p:blipFill rotWithShape="1">
          <a:blip r:embed="rId2"/>
          <a:srcRect r="30686"/>
          <a:stretch/>
        </p:blipFill>
        <p:spPr>
          <a:xfrm>
            <a:off x="23357" y="2612571"/>
            <a:ext cx="2634648" cy="2876950"/>
          </a:xfrm>
          <a:prstGeom prst="rect">
            <a:avLst/>
          </a:prstGeom>
        </p:spPr>
      </p:pic>
      <p:pic>
        <p:nvPicPr>
          <p:cNvPr id="7" name="Picture 6">
            <a:extLst>
              <a:ext uri="{FF2B5EF4-FFF2-40B4-BE49-F238E27FC236}">
                <a16:creationId xmlns:a16="http://schemas.microsoft.com/office/drawing/2014/main" id="{E4EE9DC6-3FCC-ABAB-E47E-6B183C9B7952}"/>
              </a:ext>
            </a:extLst>
          </p:cNvPr>
          <p:cNvPicPr>
            <a:picLocks noChangeAspect="1"/>
          </p:cNvPicPr>
          <p:nvPr/>
        </p:nvPicPr>
        <p:blipFill>
          <a:blip r:embed="rId3"/>
          <a:stretch>
            <a:fillRect/>
          </a:stretch>
        </p:blipFill>
        <p:spPr>
          <a:xfrm>
            <a:off x="2709079" y="2612570"/>
            <a:ext cx="2867425" cy="2876951"/>
          </a:xfrm>
          <a:prstGeom prst="rect">
            <a:avLst/>
          </a:prstGeom>
        </p:spPr>
      </p:pic>
      <p:sp>
        <p:nvSpPr>
          <p:cNvPr id="8" name="Content Placeholder 2">
            <a:extLst>
              <a:ext uri="{FF2B5EF4-FFF2-40B4-BE49-F238E27FC236}">
                <a16:creationId xmlns:a16="http://schemas.microsoft.com/office/drawing/2014/main" id="{BD732C03-D161-F23C-3585-E663AA278337}"/>
              </a:ext>
            </a:extLst>
          </p:cNvPr>
          <p:cNvSpPr txBox="1">
            <a:spLocks/>
          </p:cNvSpPr>
          <p:nvPr/>
        </p:nvSpPr>
        <p:spPr>
          <a:xfrm>
            <a:off x="3122736" y="2108201"/>
            <a:ext cx="1020056" cy="504369"/>
          </a:xfrm>
          <a:prstGeom prst="rect">
            <a:avLst/>
          </a:prstGeom>
        </p:spPr>
        <p:txBody>
          <a:bodyPr vert="horz" lIns="0" tIns="45720" rIns="0" bIns="45720" rtlCol="0">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Not HTP</a:t>
            </a:r>
          </a:p>
        </p:txBody>
      </p:sp>
      <p:pic>
        <p:nvPicPr>
          <p:cNvPr id="10" name="Picture 9">
            <a:extLst>
              <a:ext uri="{FF2B5EF4-FFF2-40B4-BE49-F238E27FC236}">
                <a16:creationId xmlns:a16="http://schemas.microsoft.com/office/drawing/2014/main" id="{E3D93275-233F-D88E-ACC5-46D4D50BB2D8}"/>
              </a:ext>
            </a:extLst>
          </p:cNvPr>
          <p:cNvPicPr>
            <a:picLocks noChangeAspect="1"/>
          </p:cNvPicPr>
          <p:nvPr/>
        </p:nvPicPr>
        <p:blipFill>
          <a:blip r:embed="rId4"/>
          <a:stretch>
            <a:fillRect/>
          </a:stretch>
        </p:blipFill>
        <p:spPr>
          <a:xfrm>
            <a:off x="5743269" y="2293437"/>
            <a:ext cx="2934109" cy="3515216"/>
          </a:xfrm>
          <a:prstGeom prst="rect">
            <a:avLst/>
          </a:prstGeom>
        </p:spPr>
      </p:pic>
      <p:sp>
        <p:nvSpPr>
          <p:cNvPr id="11" name="Content Placeholder 2">
            <a:extLst>
              <a:ext uri="{FF2B5EF4-FFF2-40B4-BE49-F238E27FC236}">
                <a16:creationId xmlns:a16="http://schemas.microsoft.com/office/drawing/2014/main" id="{3AA1D2EA-E0D8-4E5B-8BB5-0CFDA1C58F16}"/>
              </a:ext>
            </a:extLst>
          </p:cNvPr>
          <p:cNvSpPr txBox="1">
            <a:spLocks/>
          </p:cNvSpPr>
          <p:nvPr/>
        </p:nvSpPr>
        <p:spPr>
          <a:xfrm>
            <a:off x="6321767" y="1922780"/>
            <a:ext cx="1020056" cy="504369"/>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DP</a:t>
            </a:r>
          </a:p>
        </p:txBody>
      </p:sp>
      <p:pic>
        <p:nvPicPr>
          <p:cNvPr id="13" name="Picture 12">
            <a:extLst>
              <a:ext uri="{FF2B5EF4-FFF2-40B4-BE49-F238E27FC236}">
                <a16:creationId xmlns:a16="http://schemas.microsoft.com/office/drawing/2014/main" id="{D116AEBD-3F90-4776-CCEB-C05FB819DE6D}"/>
              </a:ext>
            </a:extLst>
          </p:cNvPr>
          <p:cNvPicPr>
            <a:picLocks noChangeAspect="1"/>
          </p:cNvPicPr>
          <p:nvPr/>
        </p:nvPicPr>
        <p:blipFill>
          <a:blip r:embed="rId5"/>
          <a:stretch>
            <a:fillRect/>
          </a:stretch>
        </p:blipFill>
        <p:spPr>
          <a:xfrm>
            <a:off x="9062921" y="2427149"/>
            <a:ext cx="2915057" cy="3600953"/>
          </a:xfrm>
          <a:prstGeom prst="rect">
            <a:avLst/>
          </a:prstGeom>
        </p:spPr>
      </p:pic>
      <p:sp>
        <p:nvSpPr>
          <p:cNvPr id="14" name="Content Placeholder 2">
            <a:extLst>
              <a:ext uri="{FF2B5EF4-FFF2-40B4-BE49-F238E27FC236}">
                <a16:creationId xmlns:a16="http://schemas.microsoft.com/office/drawing/2014/main" id="{E09021F9-5EB2-8F09-53DC-0A9DD0B7FF3A}"/>
              </a:ext>
            </a:extLst>
          </p:cNvPr>
          <p:cNvSpPr txBox="1">
            <a:spLocks/>
          </p:cNvSpPr>
          <p:nvPr/>
        </p:nvSpPr>
        <p:spPr>
          <a:xfrm>
            <a:off x="9022430" y="1922780"/>
            <a:ext cx="1020056" cy="504369"/>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Total</a:t>
            </a:r>
          </a:p>
        </p:txBody>
      </p:sp>
    </p:spTree>
    <p:extLst>
      <p:ext uri="{BB962C8B-B14F-4D97-AF65-F5344CB8AC3E}">
        <p14:creationId xmlns:p14="http://schemas.microsoft.com/office/powerpoint/2010/main" val="22789526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D026-3832-BB24-B36F-251AEB5B9326}"/>
              </a:ext>
            </a:extLst>
          </p:cNvPr>
          <p:cNvSpPr>
            <a:spLocks noGrp="1"/>
          </p:cNvSpPr>
          <p:nvPr>
            <p:ph type="title"/>
          </p:nvPr>
        </p:nvSpPr>
        <p:spPr/>
        <p:txBody>
          <a:bodyPr>
            <a:normAutofit/>
          </a:bodyPr>
          <a:lstStyle/>
          <a:p>
            <a:r>
              <a:rPr lang="en-US" dirty="0"/>
              <a:t>6. Try using simpler models, see if you get consistent results</a:t>
            </a:r>
          </a:p>
        </p:txBody>
      </p:sp>
      <p:sp>
        <p:nvSpPr>
          <p:cNvPr id="3" name="Content Placeholder 2">
            <a:extLst>
              <a:ext uri="{FF2B5EF4-FFF2-40B4-BE49-F238E27FC236}">
                <a16:creationId xmlns:a16="http://schemas.microsoft.com/office/drawing/2014/main" id="{57663A12-D13F-30EE-E9F6-BAAF6928B5CA}"/>
              </a:ext>
            </a:extLst>
          </p:cNvPr>
          <p:cNvSpPr>
            <a:spLocks noGrp="1"/>
          </p:cNvSpPr>
          <p:nvPr>
            <p:ph idx="1"/>
          </p:nvPr>
        </p:nvSpPr>
        <p:spPr>
          <a:xfrm>
            <a:off x="3081202" y="2002067"/>
            <a:ext cx="1458141" cy="479878"/>
          </a:xfrm>
        </p:spPr>
        <p:txBody>
          <a:bodyPr/>
          <a:lstStyle/>
          <a:p>
            <a:r>
              <a:rPr lang="en-US" dirty="0"/>
              <a:t>Tree HTP</a:t>
            </a:r>
          </a:p>
        </p:txBody>
      </p:sp>
      <p:sp>
        <p:nvSpPr>
          <p:cNvPr id="4" name="Content Placeholder 2">
            <a:extLst>
              <a:ext uri="{FF2B5EF4-FFF2-40B4-BE49-F238E27FC236}">
                <a16:creationId xmlns:a16="http://schemas.microsoft.com/office/drawing/2014/main" id="{85170B3C-D74C-8981-55EB-24BCF7B06FEF}"/>
              </a:ext>
            </a:extLst>
          </p:cNvPr>
          <p:cNvSpPr txBox="1">
            <a:spLocks/>
          </p:cNvSpPr>
          <p:nvPr/>
        </p:nvSpPr>
        <p:spPr>
          <a:xfrm>
            <a:off x="6621781" y="2025288"/>
            <a:ext cx="1458141" cy="479878"/>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Log HTP</a:t>
            </a:r>
          </a:p>
        </p:txBody>
      </p:sp>
      <p:sp>
        <p:nvSpPr>
          <p:cNvPr id="5" name="Content Placeholder 2">
            <a:extLst>
              <a:ext uri="{FF2B5EF4-FFF2-40B4-BE49-F238E27FC236}">
                <a16:creationId xmlns:a16="http://schemas.microsoft.com/office/drawing/2014/main" id="{57891D5E-1EE3-8DB7-C436-8046519692A0}"/>
              </a:ext>
            </a:extLst>
          </p:cNvPr>
          <p:cNvSpPr txBox="1">
            <a:spLocks/>
          </p:cNvSpPr>
          <p:nvPr/>
        </p:nvSpPr>
        <p:spPr>
          <a:xfrm>
            <a:off x="3081202" y="3864428"/>
            <a:ext cx="1458141" cy="479878"/>
          </a:xfrm>
          <a:prstGeom prst="rect">
            <a:avLst/>
          </a:prstGeom>
        </p:spPr>
        <p:txBody>
          <a:bodyPr vert="horz" lIns="0" tIns="45720" rIns="0" bIns="45720" rtlCol="0">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NN not HTP</a:t>
            </a:r>
          </a:p>
        </p:txBody>
      </p:sp>
      <p:sp>
        <p:nvSpPr>
          <p:cNvPr id="6" name="Content Placeholder 2">
            <a:extLst>
              <a:ext uri="{FF2B5EF4-FFF2-40B4-BE49-F238E27FC236}">
                <a16:creationId xmlns:a16="http://schemas.microsoft.com/office/drawing/2014/main" id="{54708320-D841-D6B1-83AD-DF327AB354A5}"/>
              </a:ext>
            </a:extLst>
          </p:cNvPr>
          <p:cNvSpPr txBox="1">
            <a:spLocks/>
          </p:cNvSpPr>
          <p:nvPr/>
        </p:nvSpPr>
        <p:spPr>
          <a:xfrm>
            <a:off x="6553745" y="3841823"/>
            <a:ext cx="1458141" cy="479878"/>
          </a:xfrm>
          <a:prstGeom prst="rect">
            <a:avLst/>
          </a:prstGeom>
        </p:spPr>
        <p:txBody>
          <a:bodyPr vert="horz" lIns="0" tIns="45720" rIns="0" bIns="45720" rtlCol="0">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Log not HTP</a:t>
            </a:r>
          </a:p>
        </p:txBody>
      </p:sp>
      <p:pic>
        <p:nvPicPr>
          <p:cNvPr id="8" name="Picture 7">
            <a:extLst>
              <a:ext uri="{FF2B5EF4-FFF2-40B4-BE49-F238E27FC236}">
                <a16:creationId xmlns:a16="http://schemas.microsoft.com/office/drawing/2014/main" id="{3BF78F54-0C19-1114-AFFD-0141F871410E}"/>
              </a:ext>
            </a:extLst>
          </p:cNvPr>
          <p:cNvPicPr>
            <a:picLocks noChangeAspect="1"/>
          </p:cNvPicPr>
          <p:nvPr/>
        </p:nvPicPr>
        <p:blipFill>
          <a:blip r:embed="rId2"/>
          <a:stretch>
            <a:fillRect/>
          </a:stretch>
        </p:blipFill>
        <p:spPr>
          <a:xfrm>
            <a:off x="6553745" y="2481945"/>
            <a:ext cx="1752845" cy="1143160"/>
          </a:xfrm>
          <a:prstGeom prst="rect">
            <a:avLst/>
          </a:prstGeom>
        </p:spPr>
      </p:pic>
      <p:pic>
        <p:nvPicPr>
          <p:cNvPr id="10" name="Picture 9">
            <a:extLst>
              <a:ext uri="{FF2B5EF4-FFF2-40B4-BE49-F238E27FC236}">
                <a16:creationId xmlns:a16="http://schemas.microsoft.com/office/drawing/2014/main" id="{0E9CB743-E36D-F936-DCC9-70F5A1A343B8}"/>
              </a:ext>
            </a:extLst>
          </p:cNvPr>
          <p:cNvPicPr>
            <a:picLocks noChangeAspect="1"/>
          </p:cNvPicPr>
          <p:nvPr/>
        </p:nvPicPr>
        <p:blipFill>
          <a:blip r:embed="rId2"/>
          <a:stretch>
            <a:fillRect/>
          </a:stretch>
        </p:blipFill>
        <p:spPr>
          <a:xfrm>
            <a:off x="3081201" y="2505166"/>
            <a:ext cx="1752845" cy="1143160"/>
          </a:xfrm>
          <a:prstGeom prst="rect">
            <a:avLst/>
          </a:prstGeom>
        </p:spPr>
      </p:pic>
      <p:pic>
        <p:nvPicPr>
          <p:cNvPr id="12" name="Picture 11">
            <a:extLst>
              <a:ext uri="{FF2B5EF4-FFF2-40B4-BE49-F238E27FC236}">
                <a16:creationId xmlns:a16="http://schemas.microsoft.com/office/drawing/2014/main" id="{140C6C20-1AE5-06A9-F7CC-3469A110A465}"/>
              </a:ext>
            </a:extLst>
          </p:cNvPr>
          <p:cNvPicPr>
            <a:picLocks noChangeAspect="1"/>
          </p:cNvPicPr>
          <p:nvPr/>
        </p:nvPicPr>
        <p:blipFill>
          <a:blip r:embed="rId3"/>
          <a:stretch>
            <a:fillRect/>
          </a:stretch>
        </p:blipFill>
        <p:spPr>
          <a:xfrm>
            <a:off x="3081201" y="4269786"/>
            <a:ext cx="2848373" cy="1943371"/>
          </a:xfrm>
          <a:prstGeom prst="rect">
            <a:avLst/>
          </a:prstGeom>
        </p:spPr>
      </p:pic>
      <p:pic>
        <p:nvPicPr>
          <p:cNvPr id="14" name="Picture 13">
            <a:extLst>
              <a:ext uri="{FF2B5EF4-FFF2-40B4-BE49-F238E27FC236}">
                <a16:creationId xmlns:a16="http://schemas.microsoft.com/office/drawing/2014/main" id="{F707F546-FADF-7944-53C8-2D1EEEA86560}"/>
              </a:ext>
            </a:extLst>
          </p:cNvPr>
          <p:cNvPicPr>
            <a:picLocks noChangeAspect="1"/>
          </p:cNvPicPr>
          <p:nvPr/>
        </p:nvPicPr>
        <p:blipFill>
          <a:blip r:embed="rId4"/>
          <a:stretch>
            <a:fillRect/>
          </a:stretch>
        </p:blipFill>
        <p:spPr>
          <a:xfrm>
            <a:off x="6553745" y="4264915"/>
            <a:ext cx="2810267" cy="1171739"/>
          </a:xfrm>
          <a:prstGeom prst="rect">
            <a:avLst/>
          </a:prstGeom>
        </p:spPr>
      </p:pic>
    </p:spTree>
    <p:extLst>
      <p:ext uri="{BB962C8B-B14F-4D97-AF65-F5344CB8AC3E}">
        <p14:creationId xmlns:p14="http://schemas.microsoft.com/office/powerpoint/2010/main" val="7305057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BFBD-73B6-B533-DE8B-2BA0C048A095}"/>
              </a:ext>
            </a:extLst>
          </p:cNvPr>
          <p:cNvSpPr>
            <a:spLocks noGrp="1"/>
          </p:cNvSpPr>
          <p:nvPr>
            <p:ph type="title"/>
          </p:nvPr>
        </p:nvSpPr>
        <p:spPr/>
        <p:txBody>
          <a:bodyPr/>
          <a:lstStyle/>
          <a:p>
            <a:r>
              <a:rPr lang="en-US" dirty="0"/>
              <a:t>1. Threshold HTP network</a:t>
            </a:r>
          </a:p>
        </p:txBody>
      </p:sp>
      <p:pic>
        <p:nvPicPr>
          <p:cNvPr id="4" name="Picture 3">
            <a:extLst>
              <a:ext uri="{FF2B5EF4-FFF2-40B4-BE49-F238E27FC236}">
                <a16:creationId xmlns:a16="http://schemas.microsoft.com/office/drawing/2014/main" id="{BD9C60C9-869F-32A2-C28E-8F6F1154C554}"/>
              </a:ext>
            </a:extLst>
          </p:cNvPr>
          <p:cNvPicPr>
            <a:picLocks noChangeAspect="1"/>
          </p:cNvPicPr>
          <p:nvPr/>
        </p:nvPicPr>
        <p:blipFill>
          <a:blip r:embed="rId2"/>
          <a:stretch>
            <a:fillRect/>
          </a:stretch>
        </p:blipFill>
        <p:spPr>
          <a:xfrm>
            <a:off x="1031185" y="1997327"/>
            <a:ext cx="4457153" cy="3358025"/>
          </a:xfrm>
          <a:prstGeom prst="rect">
            <a:avLst/>
          </a:prstGeom>
        </p:spPr>
      </p:pic>
      <p:pic>
        <p:nvPicPr>
          <p:cNvPr id="6" name="Picture 5">
            <a:extLst>
              <a:ext uri="{FF2B5EF4-FFF2-40B4-BE49-F238E27FC236}">
                <a16:creationId xmlns:a16="http://schemas.microsoft.com/office/drawing/2014/main" id="{2F74FAAC-990E-B283-168B-4301ED04799F}"/>
              </a:ext>
            </a:extLst>
          </p:cNvPr>
          <p:cNvPicPr>
            <a:picLocks noChangeAspect="1"/>
          </p:cNvPicPr>
          <p:nvPr/>
        </p:nvPicPr>
        <p:blipFill>
          <a:blip r:embed="rId3"/>
          <a:stretch>
            <a:fillRect/>
          </a:stretch>
        </p:blipFill>
        <p:spPr>
          <a:xfrm>
            <a:off x="7015998" y="2016379"/>
            <a:ext cx="4441993" cy="3327705"/>
          </a:xfrm>
          <a:prstGeom prst="rect">
            <a:avLst/>
          </a:prstGeom>
        </p:spPr>
      </p:pic>
      <p:sp>
        <p:nvSpPr>
          <p:cNvPr id="7" name="TextBox 6">
            <a:extLst>
              <a:ext uri="{FF2B5EF4-FFF2-40B4-BE49-F238E27FC236}">
                <a16:creationId xmlns:a16="http://schemas.microsoft.com/office/drawing/2014/main" id="{D9B5FED7-1614-C876-475A-00F7B36A0BBE}"/>
              </a:ext>
            </a:extLst>
          </p:cNvPr>
          <p:cNvSpPr txBox="1"/>
          <p:nvPr/>
        </p:nvSpPr>
        <p:spPr>
          <a:xfrm>
            <a:off x="1184988" y="5365101"/>
            <a:ext cx="10058401" cy="646331"/>
          </a:xfrm>
          <a:prstGeom prst="rect">
            <a:avLst/>
          </a:prstGeom>
          <a:noFill/>
        </p:spPr>
        <p:txBody>
          <a:bodyPr wrap="square" rtlCol="0">
            <a:spAutoFit/>
          </a:bodyPr>
          <a:lstStyle/>
          <a:p>
            <a:r>
              <a:rPr lang="en-US" dirty="0"/>
              <a:t>As threshold increases, the number of </a:t>
            </a:r>
            <a:r>
              <a:rPr lang="en-US" dirty="0" err="1"/>
              <a:t>notHTP</a:t>
            </a:r>
            <a:r>
              <a:rPr lang="en-US" dirty="0"/>
              <a:t> increases and f1 increases, meaning the best f1 is when no HTP model is being used</a:t>
            </a:r>
          </a:p>
        </p:txBody>
      </p:sp>
      <p:sp>
        <p:nvSpPr>
          <p:cNvPr id="8" name="TextBox 7">
            <a:extLst>
              <a:ext uri="{FF2B5EF4-FFF2-40B4-BE49-F238E27FC236}">
                <a16:creationId xmlns:a16="http://schemas.microsoft.com/office/drawing/2014/main" id="{8C8E1EF5-D571-CA30-DABA-CA9CE4FCAE4B}"/>
              </a:ext>
            </a:extLst>
          </p:cNvPr>
          <p:cNvSpPr txBox="1"/>
          <p:nvPr/>
        </p:nvSpPr>
        <p:spPr>
          <a:xfrm>
            <a:off x="2490103" y="1618246"/>
            <a:ext cx="7077900" cy="369332"/>
          </a:xfrm>
          <a:prstGeom prst="rect">
            <a:avLst/>
          </a:prstGeom>
          <a:noFill/>
        </p:spPr>
        <p:txBody>
          <a:bodyPr wrap="none" rtlCol="0">
            <a:spAutoFit/>
          </a:bodyPr>
          <a:lstStyle/>
          <a:p>
            <a:r>
              <a:rPr lang="en-US" dirty="0"/>
              <a:t>Black line shows best threshold for predicting which units are HTP </a:t>
            </a:r>
          </a:p>
        </p:txBody>
      </p:sp>
    </p:spTree>
    <p:extLst>
      <p:ext uri="{BB962C8B-B14F-4D97-AF65-F5344CB8AC3E}">
        <p14:creationId xmlns:p14="http://schemas.microsoft.com/office/powerpoint/2010/main" val="8533100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CC87-9649-482C-A4D5-06B92B4F5124}"/>
              </a:ext>
            </a:extLst>
          </p:cNvPr>
          <p:cNvSpPr>
            <a:spLocks noGrp="1"/>
          </p:cNvSpPr>
          <p:nvPr>
            <p:ph type="title"/>
          </p:nvPr>
        </p:nvSpPr>
        <p:spPr/>
        <p:txBody>
          <a:bodyPr/>
          <a:lstStyle/>
          <a:p>
            <a:r>
              <a:rPr lang="en-US" dirty="0"/>
              <a:t>3. Threshold distance</a:t>
            </a:r>
          </a:p>
        </p:txBody>
      </p:sp>
      <p:pic>
        <p:nvPicPr>
          <p:cNvPr id="5" name="Picture 4">
            <a:extLst>
              <a:ext uri="{FF2B5EF4-FFF2-40B4-BE49-F238E27FC236}">
                <a16:creationId xmlns:a16="http://schemas.microsoft.com/office/drawing/2014/main" id="{1643B7A0-06D0-77B8-B482-B6FC899A507A}"/>
              </a:ext>
            </a:extLst>
          </p:cNvPr>
          <p:cNvPicPr>
            <a:picLocks noChangeAspect="1"/>
          </p:cNvPicPr>
          <p:nvPr/>
        </p:nvPicPr>
        <p:blipFill>
          <a:blip r:embed="rId2"/>
          <a:stretch>
            <a:fillRect/>
          </a:stretch>
        </p:blipFill>
        <p:spPr>
          <a:xfrm>
            <a:off x="5648595" y="1913540"/>
            <a:ext cx="5858693" cy="4353533"/>
          </a:xfrm>
          <a:prstGeom prst="rect">
            <a:avLst/>
          </a:prstGeom>
        </p:spPr>
      </p:pic>
      <p:sp>
        <p:nvSpPr>
          <p:cNvPr id="6" name="TextBox 5">
            <a:extLst>
              <a:ext uri="{FF2B5EF4-FFF2-40B4-BE49-F238E27FC236}">
                <a16:creationId xmlns:a16="http://schemas.microsoft.com/office/drawing/2014/main" id="{B9095D4C-FF3B-2DF4-5948-1E403F9C260B}"/>
              </a:ext>
            </a:extLst>
          </p:cNvPr>
          <p:cNvSpPr txBox="1"/>
          <p:nvPr/>
        </p:nvSpPr>
        <p:spPr>
          <a:xfrm>
            <a:off x="1203649" y="2341983"/>
            <a:ext cx="4189445" cy="923330"/>
          </a:xfrm>
          <a:prstGeom prst="rect">
            <a:avLst/>
          </a:prstGeom>
          <a:noFill/>
        </p:spPr>
        <p:txBody>
          <a:bodyPr wrap="square" rtlCol="0">
            <a:spAutoFit/>
          </a:bodyPr>
          <a:lstStyle/>
          <a:p>
            <a:r>
              <a:rPr lang="en-US" dirty="0"/>
              <a:t>The ability of clustering to predict HTP is about the same as the NN (not good)</a:t>
            </a:r>
          </a:p>
        </p:txBody>
      </p:sp>
    </p:spTree>
    <p:extLst>
      <p:ext uri="{BB962C8B-B14F-4D97-AF65-F5344CB8AC3E}">
        <p14:creationId xmlns:p14="http://schemas.microsoft.com/office/powerpoint/2010/main" val="26897616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3">
            <a:extLst>
              <a:ext uri="{FF2B5EF4-FFF2-40B4-BE49-F238E27FC236}">
                <a16:creationId xmlns:a16="http://schemas.microsoft.com/office/drawing/2014/main" id="{13A117D2-F594-24BB-D72A-53AAAD2DE480}"/>
              </a:ext>
            </a:extLst>
          </p:cNvPr>
          <p:cNvPicPr>
            <a:picLocks noChangeAspect="1"/>
          </p:cNvPicPr>
          <p:nvPr/>
        </p:nvPicPr>
        <p:blipFill rotWithShape="1">
          <a:blip r:embed="rId3">
            <a:alphaModFix amt="35000"/>
          </a:blip>
          <a:srcRect t="28269" b="154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909D8D5-6819-20BC-3FC3-1F127B36F664}"/>
              </a:ext>
            </a:extLst>
          </p:cNvPr>
          <p:cNvSpPr>
            <a:spLocks noGrp="1"/>
          </p:cNvSpPr>
          <p:nvPr>
            <p:ph type="ctrTitle"/>
          </p:nvPr>
        </p:nvSpPr>
        <p:spPr>
          <a:xfrm>
            <a:off x="1097280" y="758952"/>
            <a:ext cx="10058400" cy="3566160"/>
          </a:xfrm>
        </p:spPr>
        <p:txBody>
          <a:bodyPr>
            <a:normAutofit/>
          </a:bodyPr>
          <a:lstStyle/>
          <a:p>
            <a:r>
              <a:rPr lang="en-US" i="1" dirty="0">
                <a:solidFill>
                  <a:srgbClr val="FFFFFF"/>
                </a:solidFill>
              </a:rPr>
              <a:t>Week 9</a:t>
            </a:r>
            <a:endParaRPr lang="en-US" dirty="0">
              <a:solidFill>
                <a:srgbClr val="FFFFFF"/>
              </a:solidFill>
            </a:endParaRPr>
          </a:p>
        </p:txBody>
      </p:sp>
      <p:cxnSp>
        <p:nvCxnSpPr>
          <p:cNvPr id="57" name="Straight Connector 6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8"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0976533"/>
      </p:ext>
    </p:extLst>
  </p:cSld>
  <p:clrMapOvr>
    <a:overrideClrMapping bg1="dk1" tx1="lt1" bg2="dk2" tx2="lt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ED76-8048-000F-43C8-CBAC8E4C2A9E}"/>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AAAD28AF-958F-F50C-C41A-75FC65958B3F}"/>
              </a:ext>
            </a:extLst>
          </p:cNvPr>
          <p:cNvSpPr>
            <a:spLocks noGrp="1"/>
          </p:cNvSpPr>
          <p:nvPr>
            <p:ph idx="1"/>
          </p:nvPr>
        </p:nvSpPr>
        <p:spPr/>
        <p:txBody>
          <a:bodyPr>
            <a:normAutofit/>
          </a:bodyPr>
          <a:lstStyle/>
          <a:p>
            <a:r>
              <a:rPr lang="en-US" dirty="0">
                <a:solidFill>
                  <a:srgbClr val="FF0000"/>
                </a:solidFill>
              </a:rPr>
              <a:t>1. Train on just </a:t>
            </a:r>
            <a:r>
              <a:rPr lang="en-US" dirty="0" err="1">
                <a:solidFill>
                  <a:srgbClr val="FF0000"/>
                </a:solidFill>
              </a:rPr>
              <a:t>notHTP</a:t>
            </a:r>
            <a:r>
              <a:rPr lang="en-US" dirty="0">
                <a:solidFill>
                  <a:srgbClr val="FF0000"/>
                </a:solidFill>
              </a:rPr>
              <a:t> and see if it can perform better than original (different test sets)</a:t>
            </a:r>
          </a:p>
          <a:p>
            <a:r>
              <a:rPr lang="en-US" dirty="0">
                <a:solidFill>
                  <a:srgbClr val="FF0000"/>
                </a:solidFill>
              </a:rPr>
              <a:t>2. Oversample HTP-predicting network</a:t>
            </a:r>
          </a:p>
          <a:p>
            <a:r>
              <a:rPr lang="en-US" dirty="0">
                <a:solidFill>
                  <a:srgbClr val="FF0000"/>
                </a:solidFill>
              </a:rPr>
              <a:t>3. Use most important variables from tree as proxy to determine which are HTP</a:t>
            </a:r>
          </a:p>
          <a:p>
            <a:r>
              <a:rPr lang="en-US" dirty="0">
                <a:solidFill>
                  <a:srgbClr val="FF0000"/>
                </a:solidFill>
              </a:rPr>
              <a:t>4. standardize cont.</a:t>
            </a:r>
          </a:p>
          <a:p>
            <a:r>
              <a:rPr lang="en-US" dirty="0">
                <a:solidFill>
                  <a:srgbClr val="FF0000"/>
                </a:solidFill>
              </a:rPr>
              <a:t>5. try k nearest (if can’t use cat, use just num vars)</a:t>
            </a:r>
          </a:p>
        </p:txBody>
      </p:sp>
    </p:spTree>
    <p:extLst>
      <p:ext uri="{BB962C8B-B14F-4D97-AF65-F5344CB8AC3E}">
        <p14:creationId xmlns:p14="http://schemas.microsoft.com/office/powerpoint/2010/main" val="3921335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E15B-D6C8-FEAA-F187-9B969ED76C3F}"/>
              </a:ext>
            </a:extLst>
          </p:cNvPr>
          <p:cNvSpPr>
            <a:spLocks noGrp="1"/>
          </p:cNvSpPr>
          <p:nvPr>
            <p:ph type="title"/>
          </p:nvPr>
        </p:nvSpPr>
        <p:spPr/>
        <p:txBody>
          <a:bodyPr>
            <a:normAutofit fontScale="90000"/>
          </a:bodyPr>
          <a:lstStyle/>
          <a:p>
            <a:r>
              <a:rPr lang="en-US" dirty="0">
                <a:solidFill>
                  <a:schemeClr val="tx1"/>
                </a:solidFill>
              </a:rPr>
              <a:t>1. Train on just </a:t>
            </a:r>
            <a:r>
              <a:rPr lang="en-US" dirty="0" err="1">
                <a:solidFill>
                  <a:schemeClr val="tx1"/>
                </a:solidFill>
              </a:rPr>
              <a:t>notHTP</a:t>
            </a:r>
            <a:r>
              <a:rPr lang="en-US" dirty="0">
                <a:solidFill>
                  <a:schemeClr val="tx1"/>
                </a:solidFill>
              </a:rPr>
              <a:t> and see if it can perform better than original (different test sets)</a:t>
            </a:r>
            <a:endParaRPr lang="en-US" b="1" dirty="0"/>
          </a:p>
        </p:txBody>
      </p:sp>
      <p:pic>
        <p:nvPicPr>
          <p:cNvPr id="5" name="Content Placeholder 4">
            <a:extLst>
              <a:ext uri="{FF2B5EF4-FFF2-40B4-BE49-F238E27FC236}">
                <a16:creationId xmlns:a16="http://schemas.microsoft.com/office/drawing/2014/main" id="{0405D764-88F1-FD3D-7B0E-D74D0DCE75F5}"/>
              </a:ext>
            </a:extLst>
          </p:cNvPr>
          <p:cNvPicPr>
            <a:picLocks noGrp="1" noChangeAspect="1"/>
          </p:cNvPicPr>
          <p:nvPr>
            <p:ph idx="1"/>
          </p:nvPr>
        </p:nvPicPr>
        <p:blipFill>
          <a:blip r:embed="rId2"/>
          <a:stretch>
            <a:fillRect/>
          </a:stretch>
        </p:blipFill>
        <p:spPr>
          <a:xfrm>
            <a:off x="325103" y="1967593"/>
            <a:ext cx="3862267" cy="2105252"/>
          </a:xfrm>
        </p:spPr>
      </p:pic>
      <p:pic>
        <p:nvPicPr>
          <p:cNvPr id="7" name="Picture 6">
            <a:extLst>
              <a:ext uri="{FF2B5EF4-FFF2-40B4-BE49-F238E27FC236}">
                <a16:creationId xmlns:a16="http://schemas.microsoft.com/office/drawing/2014/main" id="{AC10B90C-5147-CCCA-AEFF-DABC754307C6}"/>
              </a:ext>
            </a:extLst>
          </p:cNvPr>
          <p:cNvPicPr>
            <a:picLocks noChangeAspect="1"/>
          </p:cNvPicPr>
          <p:nvPr/>
        </p:nvPicPr>
        <p:blipFill>
          <a:blip r:embed="rId3"/>
          <a:stretch>
            <a:fillRect/>
          </a:stretch>
        </p:blipFill>
        <p:spPr>
          <a:xfrm>
            <a:off x="325103" y="4072845"/>
            <a:ext cx="3758645" cy="2105252"/>
          </a:xfrm>
          <a:prstGeom prst="rect">
            <a:avLst/>
          </a:prstGeom>
        </p:spPr>
      </p:pic>
      <p:pic>
        <p:nvPicPr>
          <p:cNvPr id="9" name="Picture 8">
            <a:extLst>
              <a:ext uri="{FF2B5EF4-FFF2-40B4-BE49-F238E27FC236}">
                <a16:creationId xmlns:a16="http://schemas.microsoft.com/office/drawing/2014/main" id="{AF063C5B-0B48-3684-D324-4D14254C73F2}"/>
              </a:ext>
            </a:extLst>
          </p:cNvPr>
          <p:cNvPicPr>
            <a:picLocks noChangeAspect="1"/>
          </p:cNvPicPr>
          <p:nvPr/>
        </p:nvPicPr>
        <p:blipFill>
          <a:blip r:embed="rId4"/>
          <a:stretch>
            <a:fillRect/>
          </a:stretch>
        </p:blipFill>
        <p:spPr>
          <a:xfrm>
            <a:off x="4206219" y="1967593"/>
            <a:ext cx="3840522" cy="2105252"/>
          </a:xfrm>
          <a:prstGeom prst="rect">
            <a:avLst/>
          </a:prstGeom>
        </p:spPr>
      </p:pic>
      <p:pic>
        <p:nvPicPr>
          <p:cNvPr id="11" name="Picture 10">
            <a:extLst>
              <a:ext uri="{FF2B5EF4-FFF2-40B4-BE49-F238E27FC236}">
                <a16:creationId xmlns:a16="http://schemas.microsoft.com/office/drawing/2014/main" id="{90CB9B09-40A8-7DE6-8882-478294125EAA}"/>
              </a:ext>
            </a:extLst>
          </p:cNvPr>
          <p:cNvPicPr>
            <a:picLocks noChangeAspect="1"/>
          </p:cNvPicPr>
          <p:nvPr/>
        </p:nvPicPr>
        <p:blipFill>
          <a:blip r:embed="rId5"/>
          <a:stretch>
            <a:fillRect/>
          </a:stretch>
        </p:blipFill>
        <p:spPr>
          <a:xfrm>
            <a:off x="4083748" y="4072845"/>
            <a:ext cx="3878927" cy="2105252"/>
          </a:xfrm>
          <a:prstGeom prst="rect">
            <a:avLst/>
          </a:prstGeom>
        </p:spPr>
      </p:pic>
      <p:pic>
        <p:nvPicPr>
          <p:cNvPr id="13" name="Picture 12">
            <a:extLst>
              <a:ext uri="{FF2B5EF4-FFF2-40B4-BE49-F238E27FC236}">
                <a16:creationId xmlns:a16="http://schemas.microsoft.com/office/drawing/2014/main" id="{F0008C75-1275-0C5C-65F2-590ED4A0374A}"/>
              </a:ext>
            </a:extLst>
          </p:cNvPr>
          <p:cNvPicPr>
            <a:picLocks noChangeAspect="1"/>
          </p:cNvPicPr>
          <p:nvPr/>
        </p:nvPicPr>
        <p:blipFill>
          <a:blip r:embed="rId6"/>
          <a:stretch>
            <a:fillRect/>
          </a:stretch>
        </p:blipFill>
        <p:spPr>
          <a:xfrm>
            <a:off x="8046741" y="1967593"/>
            <a:ext cx="3834379" cy="2105252"/>
          </a:xfrm>
          <a:prstGeom prst="rect">
            <a:avLst/>
          </a:prstGeom>
        </p:spPr>
      </p:pic>
      <p:pic>
        <p:nvPicPr>
          <p:cNvPr id="15" name="Picture 14">
            <a:extLst>
              <a:ext uri="{FF2B5EF4-FFF2-40B4-BE49-F238E27FC236}">
                <a16:creationId xmlns:a16="http://schemas.microsoft.com/office/drawing/2014/main" id="{7F91A5ED-3B25-C2DE-20AE-F60985CDCDAA}"/>
              </a:ext>
            </a:extLst>
          </p:cNvPr>
          <p:cNvPicPr>
            <a:picLocks noChangeAspect="1"/>
          </p:cNvPicPr>
          <p:nvPr/>
        </p:nvPicPr>
        <p:blipFill>
          <a:blip r:embed="rId7"/>
          <a:stretch>
            <a:fillRect/>
          </a:stretch>
        </p:blipFill>
        <p:spPr>
          <a:xfrm>
            <a:off x="7962675" y="4072845"/>
            <a:ext cx="3811232" cy="2105252"/>
          </a:xfrm>
          <a:prstGeom prst="rect">
            <a:avLst/>
          </a:prstGeom>
        </p:spPr>
      </p:pic>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0729CC-C468-D037-7261-9480DE297D6A}"/>
                  </a:ext>
                </a:extLst>
              </p14:cNvPr>
              <p14:cNvContentPartPr/>
              <p14:nvPr/>
            </p14:nvContentPartPr>
            <p14:xfrm>
              <a:off x="7992630" y="5067759"/>
              <a:ext cx="1095480" cy="61920"/>
            </p14:xfrm>
          </p:contentPart>
        </mc:Choice>
        <mc:Fallback xmlns="">
          <p:pic>
            <p:nvPicPr>
              <p:cNvPr id="16" name="Ink 15">
                <a:extLst>
                  <a:ext uri="{FF2B5EF4-FFF2-40B4-BE49-F238E27FC236}">
                    <a16:creationId xmlns:a16="http://schemas.microsoft.com/office/drawing/2014/main" id="{DD0729CC-C468-D037-7261-9480DE297D6A}"/>
                  </a:ext>
                </a:extLst>
              </p:cNvPr>
              <p:cNvPicPr/>
              <p:nvPr/>
            </p:nvPicPr>
            <p:blipFill>
              <a:blip r:embed="rId9"/>
              <a:stretch>
                <a:fillRect/>
              </a:stretch>
            </p:blipFill>
            <p:spPr>
              <a:xfrm>
                <a:off x="7983630" y="5059119"/>
                <a:ext cx="11131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5D7AB6ED-2CFD-B38A-1DD4-AA221CB066C8}"/>
                  </a:ext>
                </a:extLst>
              </p14:cNvPr>
              <p14:cNvContentPartPr/>
              <p14:nvPr/>
            </p14:nvContentPartPr>
            <p14:xfrm>
              <a:off x="8033310" y="6155319"/>
              <a:ext cx="1110240" cy="66240"/>
            </p14:xfrm>
          </p:contentPart>
        </mc:Choice>
        <mc:Fallback xmlns="">
          <p:pic>
            <p:nvPicPr>
              <p:cNvPr id="17" name="Ink 16">
                <a:extLst>
                  <a:ext uri="{FF2B5EF4-FFF2-40B4-BE49-F238E27FC236}">
                    <a16:creationId xmlns:a16="http://schemas.microsoft.com/office/drawing/2014/main" id="{5D7AB6ED-2CFD-B38A-1DD4-AA221CB066C8}"/>
                  </a:ext>
                </a:extLst>
              </p:cNvPr>
              <p:cNvPicPr/>
              <p:nvPr/>
            </p:nvPicPr>
            <p:blipFill>
              <a:blip r:embed="rId11"/>
              <a:stretch>
                <a:fillRect/>
              </a:stretch>
            </p:blipFill>
            <p:spPr>
              <a:xfrm>
                <a:off x="8024670" y="6146679"/>
                <a:ext cx="1127880" cy="83880"/>
              </a:xfrm>
              <a:prstGeom prst="rect">
                <a:avLst/>
              </a:prstGeom>
            </p:spPr>
          </p:pic>
        </mc:Fallback>
      </mc:AlternateContent>
    </p:spTree>
    <p:extLst>
      <p:ext uri="{BB962C8B-B14F-4D97-AF65-F5344CB8AC3E}">
        <p14:creationId xmlns:p14="http://schemas.microsoft.com/office/powerpoint/2010/main" val="35532564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514B-165A-B3D8-7160-ADED1F2A8E4B}"/>
              </a:ext>
            </a:extLst>
          </p:cNvPr>
          <p:cNvSpPr>
            <a:spLocks noGrp="1"/>
          </p:cNvSpPr>
          <p:nvPr>
            <p:ph type="title"/>
          </p:nvPr>
        </p:nvSpPr>
        <p:spPr/>
        <p:txBody>
          <a:bodyPr/>
          <a:lstStyle/>
          <a:p>
            <a:r>
              <a:rPr lang="en-US" dirty="0">
                <a:solidFill>
                  <a:schemeClr val="tx1"/>
                </a:solidFill>
              </a:rPr>
              <a:t>4. standardize cont.</a:t>
            </a:r>
            <a:endParaRPr lang="en-US" dirty="0"/>
          </a:p>
        </p:txBody>
      </p:sp>
      <p:pic>
        <p:nvPicPr>
          <p:cNvPr id="5" name="Picture 4">
            <a:extLst>
              <a:ext uri="{FF2B5EF4-FFF2-40B4-BE49-F238E27FC236}">
                <a16:creationId xmlns:a16="http://schemas.microsoft.com/office/drawing/2014/main" id="{E580021C-EEFF-8E2F-1D39-CFE9250CF928}"/>
              </a:ext>
            </a:extLst>
          </p:cNvPr>
          <p:cNvPicPr>
            <a:picLocks noChangeAspect="1"/>
          </p:cNvPicPr>
          <p:nvPr/>
        </p:nvPicPr>
        <p:blipFill>
          <a:blip r:embed="rId2"/>
          <a:stretch>
            <a:fillRect/>
          </a:stretch>
        </p:blipFill>
        <p:spPr>
          <a:xfrm>
            <a:off x="356639" y="2382118"/>
            <a:ext cx="5096586" cy="1981477"/>
          </a:xfrm>
          <a:prstGeom prst="rect">
            <a:avLst/>
          </a:prstGeom>
        </p:spPr>
      </p:pic>
      <p:pic>
        <p:nvPicPr>
          <p:cNvPr id="7" name="Picture 6">
            <a:extLst>
              <a:ext uri="{FF2B5EF4-FFF2-40B4-BE49-F238E27FC236}">
                <a16:creationId xmlns:a16="http://schemas.microsoft.com/office/drawing/2014/main" id="{CB5B97EA-BC81-8A8D-922C-B37F9796335F}"/>
              </a:ext>
            </a:extLst>
          </p:cNvPr>
          <p:cNvPicPr>
            <a:picLocks noChangeAspect="1"/>
          </p:cNvPicPr>
          <p:nvPr/>
        </p:nvPicPr>
        <p:blipFill>
          <a:blip r:embed="rId3"/>
          <a:stretch>
            <a:fillRect/>
          </a:stretch>
        </p:blipFill>
        <p:spPr>
          <a:xfrm>
            <a:off x="6096000" y="2382118"/>
            <a:ext cx="5294902" cy="2915411"/>
          </a:xfrm>
          <a:prstGeom prst="rect">
            <a:avLst/>
          </a:prstGeom>
        </p:spPr>
      </p:pic>
      <p:sp>
        <p:nvSpPr>
          <p:cNvPr id="8" name="TextBox 7">
            <a:extLst>
              <a:ext uri="{FF2B5EF4-FFF2-40B4-BE49-F238E27FC236}">
                <a16:creationId xmlns:a16="http://schemas.microsoft.com/office/drawing/2014/main" id="{37F10FC5-8D12-F16C-61D4-2AF3B7CE6E67}"/>
              </a:ext>
            </a:extLst>
          </p:cNvPr>
          <p:cNvSpPr txBox="1"/>
          <p:nvPr/>
        </p:nvSpPr>
        <p:spPr>
          <a:xfrm>
            <a:off x="356639" y="5112863"/>
            <a:ext cx="1377300" cy="369332"/>
          </a:xfrm>
          <a:prstGeom prst="rect">
            <a:avLst/>
          </a:prstGeom>
          <a:noFill/>
        </p:spPr>
        <p:txBody>
          <a:bodyPr wrap="none" rtlCol="0">
            <a:spAutoFit/>
          </a:bodyPr>
          <a:lstStyle/>
          <a:p>
            <a:r>
              <a:rPr lang="en-US" dirty="0"/>
              <a:t>Got worse?</a:t>
            </a:r>
          </a:p>
        </p:txBody>
      </p:sp>
    </p:spTree>
    <p:extLst>
      <p:ext uri="{BB962C8B-B14F-4D97-AF65-F5344CB8AC3E}">
        <p14:creationId xmlns:p14="http://schemas.microsoft.com/office/powerpoint/2010/main" val="28653295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2E01-9097-910D-A55C-AF2D845ADC3A}"/>
              </a:ext>
            </a:extLst>
          </p:cNvPr>
          <p:cNvSpPr>
            <a:spLocks noGrp="1"/>
          </p:cNvSpPr>
          <p:nvPr>
            <p:ph type="title"/>
          </p:nvPr>
        </p:nvSpPr>
        <p:spPr/>
        <p:txBody>
          <a:bodyPr>
            <a:normAutofit/>
          </a:bodyPr>
          <a:lstStyle/>
          <a:p>
            <a:r>
              <a:rPr lang="en-US" dirty="0">
                <a:solidFill>
                  <a:schemeClr val="tx1"/>
                </a:solidFill>
              </a:rPr>
              <a:t>2. Oversample HTP-predicting network</a:t>
            </a:r>
            <a:endParaRPr lang="en-US" dirty="0"/>
          </a:p>
        </p:txBody>
      </p:sp>
      <p:sp>
        <p:nvSpPr>
          <p:cNvPr id="3" name="Content Placeholder 2">
            <a:extLst>
              <a:ext uri="{FF2B5EF4-FFF2-40B4-BE49-F238E27FC236}">
                <a16:creationId xmlns:a16="http://schemas.microsoft.com/office/drawing/2014/main" id="{BBB4C9C5-2D70-0847-8F1F-9C060061E686}"/>
              </a:ext>
            </a:extLst>
          </p:cNvPr>
          <p:cNvSpPr>
            <a:spLocks noGrp="1"/>
          </p:cNvSpPr>
          <p:nvPr>
            <p:ph idx="1"/>
          </p:nvPr>
        </p:nvSpPr>
        <p:spPr>
          <a:xfrm>
            <a:off x="0" y="5997718"/>
            <a:ext cx="10058400" cy="748451"/>
          </a:xfrm>
        </p:spPr>
        <p:txBody>
          <a:bodyPr/>
          <a:lstStyle/>
          <a:p>
            <a:r>
              <a:rPr lang="en-US" dirty="0"/>
              <a:t>Did not Work</a:t>
            </a:r>
          </a:p>
        </p:txBody>
      </p:sp>
      <p:pic>
        <p:nvPicPr>
          <p:cNvPr id="5" name="Picture 4">
            <a:extLst>
              <a:ext uri="{FF2B5EF4-FFF2-40B4-BE49-F238E27FC236}">
                <a16:creationId xmlns:a16="http://schemas.microsoft.com/office/drawing/2014/main" id="{AE9D4C7F-77DA-FA2D-D1A6-C810D621AED5}"/>
              </a:ext>
            </a:extLst>
          </p:cNvPr>
          <p:cNvPicPr>
            <a:picLocks noChangeAspect="1"/>
          </p:cNvPicPr>
          <p:nvPr/>
        </p:nvPicPr>
        <p:blipFill>
          <a:blip r:embed="rId2"/>
          <a:stretch>
            <a:fillRect/>
          </a:stretch>
        </p:blipFill>
        <p:spPr>
          <a:xfrm>
            <a:off x="3533996" y="1933283"/>
            <a:ext cx="2965034" cy="1040363"/>
          </a:xfrm>
          <a:prstGeom prst="rect">
            <a:avLst/>
          </a:prstGeom>
        </p:spPr>
      </p:pic>
      <p:pic>
        <p:nvPicPr>
          <p:cNvPr id="7" name="Picture 6">
            <a:extLst>
              <a:ext uri="{FF2B5EF4-FFF2-40B4-BE49-F238E27FC236}">
                <a16:creationId xmlns:a16="http://schemas.microsoft.com/office/drawing/2014/main" id="{B2B53F7B-CEB1-B21A-B46F-483B47C8558A}"/>
              </a:ext>
            </a:extLst>
          </p:cNvPr>
          <p:cNvPicPr>
            <a:picLocks noChangeAspect="1"/>
          </p:cNvPicPr>
          <p:nvPr/>
        </p:nvPicPr>
        <p:blipFill>
          <a:blip r:embed="rId3"/>
          <a:stretch>
            <a:fillRect/>
          </a:stretch>
        </p:blipFill>
        <p:spPr>
          <a:xfrm>
            <a:off x="6771788" y="2000915"/>
            <a:ext cx="2791215" cy="1333686"/>
          </a:xfrm>
          <a:prstGeom prst="rect">
            <a:avLst/>
          </a:prstGeom>
        </p:spPr>
      </p:pic>
      <p:pic>
        <p:nvPicPr>
          <p:cNvPr id="9" name="Picture 8">
            <a:extLst>
              <a:ext uri="{FF2B5EF4-FFF2-40B4-BE49-F238E27FC236}">
                <a16:creationId xmlns:a16="http://schemas.microsoft.com/office/drawing/2014/main" id="{22FA08CF-C4B9-AA4B-F4F5-1902E95F152E}"/>
              </a:ext>
            </a:extLst>
          </p:cNvPr>
          <p:cNvPicPr>
            <a:picLocks noChangeAspect="1"/>
          </p:cNvPicPr>
          <p:nvPr/>
        </p:nvPicPr>
        <p:blipFill>
          <a:blip r:embed="rId4"/>
          <a:stretch>
            <a:fillRect/>
          </a:stretch>
        </p:blipFill>
        <p:spPr>
          <a:xfrm>
            <a:off x="2460976" y="3388611"/>
            <a:ext cx="3860056" cy="2888432"/>
          </a:xfrm>
          <a:prstGeom prst="rect">
            <a:avLst/>
          </a:prstGeom>
        </p:spPr>
      </p:pic>
      <p:pic>
        <p:nvPicPr>
          <p:cNvPr id="11" name="Picture 10">
            <a:extLst>
              <a:ext uri="{FF2B5EF4-FFF2-40B4-BE49-F238E27FC236}">
                <a16:creationId xmlns:a16="http://schemas.microsoft.com/office/drawing/2014/main" id="{45011492-0FAE-F289-F645-3A562E887682}"/>
              </a:ext>
            </a:extLst>
          </p:cNvPr>
          <p:cNvPicPr>
            <a:picLocks noChangeAspect="1"/>
          </p:cNvPicPr>
          <p:nvPr/>
        </p:nvPicPr>
        <p:blipFill>
          <a:blip r:embed="rId5"/>
          <a:stretch>
            <a:fillRect/>
          </a:stretch>
        </p:blipFill>
        <p:spPr>
          <a:xfrm>
            <a:off x="6321032" y="3429000"/>
            <a:ext cx="3635135" cy="2835786"/>
          </a:xfrm>
          <a:prstGeom prst="rect">
            <a:avLst/>
          </a:prstGeom>
        </p:spPr>
      </p:pic>
    </p:spTree>
    <p:extLst>
      <p:ext uri="{BB962C8B-B14F-4D97-AF65-F5344CB8AC3E}">
        <p14:creationId xmlns:p14="http://schemas.microsoft.com/office/powerpoint/2010/main" val="1236722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021F-3D9B-7E00-3097-8E1C82A9197B}"/>
              </a:ext>
            </a:extLst>
          </p:cNvPr>
          <p:cNvSpPr>
            <a:spLocks noGrp="1"/>
          </p:cNvSpPr>
          <p:nvPr>
            <p:ph type="title"/>
          </p:nvPr>
        </p:nvSpPr>
        <p:spPr/>
        <p:txBody>
          <a:bodyPr/>
          <a:lstStyle/>
          <a:p>
            <a:r>
              <a:rPr lang="en-US" dirty="0"/>
              <a:t>Hard to distinguish </a:t>
            </a:r>
          </a:p>
        </p:txBody>
      </p:sp>
      <p:sp>
        <p:nvSpPr>
          <p:cNvPr id="3" name="Content Placeholder 2">
            <a:extLst>
              <a:ext uri="{FF2B5EF4-FFF2-40B4-BE49-F238E27FC236}">
                <a16:creationId xmlns:a16="http://schemas.microsoft.com/office/drawing/2014/main" id="{1A48DBCB-F30B-CE01-53B9-C675D27B1431}"/>
              </a:ext>
            </a:extLst>
          </p:cNvPr>
          <p:cNvSpPr>
            <a:spLocks noGrp="1"/>
          </p:cNvSpPr>
          <p:nvPr>
            <p:ph idx="1"/>
          </p:nvPr>
        </p:nvSpPr>
        <p:spPr/>
        <p:txBody>
          <a:bodyPr/>
          <a:lstStyle/>
          <a:p>
            <a:r>
              <a:rPr lang="en-US" dirty="0"/>
              <a:t>Method:</a:t>
            </a:r>
          </a:p>
          <a:p>
            <a:pPr lvl="1"/>
            <a:r>
              <a:rPr lang="en-US" dirty="0"/>
              <a:t>Use some measure to determine how difficult sample units are to classify</a:t>
            </a:r>
          </a:p>
          <a:p>
            <a:pPr lvl="1"/>
            <a:r>
              <a:rPr lang="en-US" dirty="0"/>
              <a:t>Distance measures?</a:t>
            </a:r>
          </a:p>
          <a:p>
            <a:pPr marL="201168" lvl="1" indent="0">
              <a:buNone/>
            </a:pPr>
            <a:endParaRPr lang="en-US" dirty="0"/>
          </a:p>
          <a:p>
            <a:pPr marL="201168" lvl="1" indent="0">
              <a:buNone/>
            </a:pPr>
            <a:r>
              <a:rPr lang="en-US" i="1" dirty="0">
                <a:highlight>
                  <a:srgbClr val="00FF00"/>
                </a:highlight>
              </a:rPr>
              <a:t>Work in progress</a:t>
            </a:r>
          </a:p>
        </p:txBody>
      </p:sp>
    </p:spTree>
    <p:extLst>
      <p:ext uri="{BB962C8B-B14F-4D97-AF65-F5344CB8AC3E}">
        <p14:creationId xmlns:p14="http://schemas.microsoft.com/office/powerpoint/2010/main" val="6891232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319F-8D11-C7ED-1E12-966FA39A8AE3}"/>
              </a:ext>
            </a:extLst>
          </p:cNvPr>
          <p:cNvSpPr>
            <a:spLocks noGrp="1"/>
          </p:cNvSpPr>
          <p:nvPr>
            <p:ph type="title"/>
          </p:nvPr>
        </p:nvSpPr>
        <p:spPr/>
        <p:txBody>
          <a:bodyPr>
            <a:normAutofit/>
          </a:bodyPr>
          <a:lstStyle/>
          <a:p>
            <a:r>
              <a:rPr lang="en-US" dirty="0">
                <a:solidFill>
                  <a:schemeClr val="tx1"/>
                </a:solidFill>
              </a:rPr>
              <a:t>5. try k nearest (if can’t use cat, use just num vars)</a:t>
            </a:r>
            <a:endParaRPr lang="en-US" dirty="0"/>
          </a:p>
        </p:txBody>
      </p:sp>
      <p:sp>
        <p:nvSpPr>
          <p:cNvPr id="3" name="Content Placeholder 2">
            <a:extLst>
              <a:ext uri="{FF2B5EF4-FFF2-40B4-BE49-F238E27FC236}">
                <a16:creationId xmlns:a16="http://schemas.microsoft.com/office/drawing/2014/main" id="{61BF7850-1AED-C7A0-6B99-8A3DFC9DFF40}"/>
              </a:ext>
            </a:extLst>
          </p:cNvPr>
          <p:cNvSpPr>
            <a:spLocks noGrp="1"/>
          </p:cNvSpPr>
          <p:nvPr>
            <p:ph idx="1"/>
          </p:nvPr>
        </p:nvSpPr>
        <p:spPr/>
        <p:txBody>
          <a:bodyPr/>
          <a:lstStyle/>
          <a:p>
            <a:r>
              <a:rPr lang="en-US" dirty="0"/>
              <a:t>HTP predictive power is still Bad with KNN</a:t>
            </a:r>
          </a:p>
        </p:txBody>
      </p:sp>
      <p:pic>
        <p:nvPicPr>
          <p:cNvPr id="5" name="Picture 4">
            <a:extLst>
              <a:ext uri="{FF2B5EF4-FFF2-40B4-BE49-F238E27FC236}">
                <a16:creationId xmlns:a16="http://schemas.microsoft.com/office/drawing/2014/main" id="{77023224-53A7-82C6-9B44-C7DF4085976A}"/>
              </a:ext>
            </a:extLst>
          </p:cNvPr>
          <p:cNvPicPr>
            <a:picLocks noChangeAspect="1"/>
          </p:cNvPicPr>
          <p:nvPr/>
        </p:nvPicPr>
        <p:blipFill>
          <a:blip r:embed="rId2"/>
          <a:stretch>
            <a:fillRect/>
          </a:stretch>
        </p:blipFill>
        <p:spPr>
          <a:xfrm>
            <a:off x="6940916" y="2134771"/>
            <a:ext cx="4039164" cy="3734321"/>
          </a:xfrm>
          <a:prstGeom prst="rect">
            <a:avLst/>
          </a:prstGeom>
        </p:spPr>
      </p:pic>
    </p:spTree>
    <p:extLst>
      <p:ext uri="{BB962C8B-B14F-4D97-AF65-F5344CB8AC3E}">
        <p14:creationId xmlns:p14="http://schemas.microsoft.com/office/powerpoint/2010/main" val="5752043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0F34F-1318-20CA-7CC3-8C3D032C511C}"/>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2900" dirty="0">
                <a:solidFill>
                  <a:schemeClr val="tx1">
                    <a:lumMod val="85000"/>
                    <a:lumOff val="15000"/>
                  </a:schemeClr>
                </a:solidFill>
              </a:rPr>
              <a:t>3. Use most important variables from tree as proxy to determine which are HTP</a:t>
            </a:r>
          </a:p>
        </p:txBody>
      </p:sp>
      <p:pic>
        <p:nvPicPr>
          <p:cNvPr id="9" name="Picture 8">
            <a:extLst>
              <a:ext uri="{FF2B5EF4-FFF2-40B4-BE49-F238E27FC236}">
                <a16:creationId xmlns:a16="http://schemas.microsoft.com/office/drawing/2014/main" id="{47C4BF54-9F17-1BAE-8518-430E0CE59929}"/>
              </a:ext>
            </a:extLst>
          </p:cNvPr>
          <p:cNvPicPr>
            <a:picLocks noChangeAspect="1"/>
          </p:cNvPicPr>
          <p:nvPr/>
        </p:nvPicPr>
        <p:blipFill>
          <a:blip r:embed="rId2"/>
          <a:stretch>
            <a:fillRect/>
          </a:stretch>
        </p:blipFill>
        <p:spPr>
          <a:xfrm>
            <a:off x="830536" y="640080"/>
            <a:ext cx="2922628" cy="3602736"/>
          </a:xfrm>
          <a:prstGeom prst="rect">
            <a:avLst/>
          </a:prstGeom>
        </p:spPr>
      </p:pic>
      <p:cxnSp>
        <p:nvCxnSpPr>
          <p:cNvPr id="31" name="Straight Connector 30">
            <a:extLst>
              <a:ext uri="{FF2B5EF4-FFF2-40B4-BE49-F238E27FC236}">
                <a16:creationId xmlns:a16="http://schemas.microsoft.com/office/drawing/2014/main" id="{4FA8A11A-E0A0-4672-A17E-32CC5B422C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90558"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12E23C8-5F9D-6EDA-6A1A-AD5256E57298}"/>
              </a:ext>
            </a:extLst>
          </p:cNvPr>
          <p:cNvPicPr>
            <a:picLocks noChangeAspect="1"/>
          </p:cNvPicPr>
          <p:nvPr/>
        </p:nvPicPr>
        <p:blipFill>
          <a:blip r:embed="rId3"/>
          <a:stretch>
            <a:fillRect/>
          </a:stretch>
        </p:blipFill>
        <p:spPr>
          <a:xfrm>
            <a:off x="4432874" y="892821"/>
            <a:ext cx="3312785" cy="3097254"/>
          </a:xfrm>
          <a:prstGeom prst="rect">
            <a:avLst/>
          </a:prstGeom>
        </p:spPr>
      </p:pic>
      <p:cxnSp>
        <p:nvCxnSpPr>
          <p:cNvPr id="33" name="Straight Connector 32">
            <a:extLst>
              <a:ext uri="{FF2B5EF4-FFF2-40B4-BE49-F238E27FC236}">
                <a16:creationId xmlns:a16="http://schemas.microsoft.com/office/drawing/2014/main" id="{292D7FC5-B427-4FF7-8FC7-9DA3C276D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87975"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0124A93-FF15-F134-5675-4483ADD4829E}"/>
              </a:ext>
            </a:extLst>
          </p:cNvPr>
          <p:cNvPicPr>
            <a:picLocks noChangeAspect="1"/>
          </p:cNvPicPr>
          <p:nvPr/>
        </p:nvPicPr>
        <p:blipFill>
          <a:blip r:embed="rId4"/>
          <a:stretch>
            <a:fillRect/>
          </a:stretch>
        </p:blipFill>
        <p:spPr>
          <a:xfrm>
            <a:off x="8230289" y="642422"/>
            <a:ext cx="3312784" cy="3598051"/>
          </a:xfrm>
          <a:prstGeom prst="rect">
            <a:avLst/>
          </a:prstGeom>
        </p:spPr>
      </p:pic>
      <p:cxnSp>
        <p:nvCxnSpPr>
          <p:cNvPr id="35" name="Straight Connector 34">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69722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0CF6DB-1D90-78BC-2515-D351C42C0C09}"/>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5100">
                <a:solidFill>
                  <a:schemeClr val="tx1">
                    <a:lumMod val="85000"/>
                    <a:lumOff val="15000"/>
                  </a:schemeClr>
                </a:solidFill>
              </a:rPr>
              <a:t>Histograms of Numerical variables</a:t>
            </a:r>
          </a:p>
        </p:txBody>
      </p:sp>
      <p:pic>
        <p:nvPicPr>
          <p:cNvPr id="7" name="Picture 6">
            <a:extLst>
              <a:ext uri="{FF2B5EF4-FFF2-40B4-BE49-F238E27FC236}">
                <a16:creationId xmlns:a16="http://schemas.microsoft.com/office/drawing/2014/main" id="{83AC56CF-5874-3445-F660-D55BB2A3EF04}"/>
              </a:ext>
            </a:extLst>
          </p:cNvPr>
          <p:cNvPicPr>
            <a:picLocks noChangeAspect="1"/>
          </p:cNvPicPr>
          <p:nvPr/>
        </p:nvPicPr>
        <p:blipFill>
          <a:blip r:embed="rId2"/>
          <a:stretch>
            <a:fillRect/>
          </a:stretch>
        </p:blipFill>
        <p:spPr>
          <a:xfrm>
            <a:off x="635458" y="1190872"/>
            <a:ext cx="3312784" cy="2501151"/>
          </a:xfrm>
          <a:prstGeom prst="rect">
            <a:avLst/>
          </a:prstGeom>
        </p:spPr>
      </p:pic>
      <p:cxnSp>
        <p:nvCxnSpPr>
          <p:cNvPr id="20" name="Straight Connector 19">
            <a:extLst>
              <a:ext uri="{FF2B5EF4-FFF2-40B4-BE49-F238E27FC236}">
                <a16:creationId xmlns:a16="http://schemas.microsoft.com/office/drawing/2014/main" id="{4FA8A11A-E0A0-4672-A17E-32CC5B422C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90558"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8335425-CDE3-6B58-F73B-BB5EE98E20B3}"/>
              </a:ext>
            </a:extLst>
          </p:cNvPr>
          <p:cNvPicPr>
            <a:picLocks noChangeAspect="1"/>
          </p:cNvPicPr>
          <p:nvPr/>
        </p:nvPicPr>
        <p:blipFill>
          <a:blip r:embed="rId3"/>
          <a:stretch>
            <a:fillRect/>
          </a:stretch>
        </p:blipFill>
        <p:spPr>
          <a:xfrm>
            <a:off x="4432874" y="1232282"/>
            <a:ext cx="3312785" cy="2418332"/>
          </a:xfrm>
          <a:prstGeom prst="rect">
            <a:avLst/>
          </a:prstGeom>
        </p:spPr>
      </p:pic>
      <p:cxnSp>
        <p:nvCxnSpPr>
          <p:cNvPr id="22" name="Straight Connector 21">
            <a:extLst>
              <a:ext uri="{FF2B5EF4-FFF2-40B4-BE49-F238E27FC236}">
                <a16:creationId xmlns:a16="http://schemas.microsoft.com/office/drawing/2014/main" id="{292D7FC5-B427-4FF7-8FC7-9DA3C276D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87975"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EAD715B-C481-AE24-DB0B-07A501AF4441}"/>
              </a:ext>
            </a:extLst>
          </p:cNvPr>
          <p:cNvPicPr>
            <a:picLocks noChangeAspect="1"/>
          </p:cNvPicPr>
          <p:nvPr/>
        </p:nvPicPr>
        <p:blipFill>
          <a:blip r:embed="rId4"/>
          <a:stretch>
            <a:fillRect/>
          </a:stretch>
        </p:blipFill>
        <p:spPr>
          <a:xfrm>
            <a:off x="8230289" y="1199154"/>
            <a:ext cx="3312784" cy="2484588"/>
          </a:xfrm>
          <a:prstGeom prst="rect">
            <a:avLst/>
          </a:prstGeom>
        </p:spPr>
      </p:pic>
      <p:cxnSp>
        <p:nvCxnSpPr>
          <p:cNvPr id="24" name="Straight Connector 23">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786785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3DAEBAD9-3447-CE94-0A3D-FF73327753B6}"/>
              </a:ext>
            </a:extLst>
          </p:cNvPr>
          <p:cNvGraphicFramePr>
            <a:graphicFrameLocks noGrp="1"/>
          </p:cNvGraphicFramePr>
          <p:nvPr>
            <p:extLst>
              <p:ext uri="{D42A27DB-BD31-4B8C-83A1-F6EECF244321}">
                <p14:modId xmlns:p14="http://schemas.microsoft.com/office/powerpoint/2010/main" val="60488688"/>
              </p:ext>
            </p:extLst>
          </p:nvPr>
        </p:nvGraphicFramePr>
        <p:xfrm>
          <a:off x="0" y="0"/>
          <a:ext cx="12192000" cy="6858000"/>
        </p:xfrm>
        <a:graphic>
          <a:graphicData uri="http://schemas.openxmlformats.org/drawingml/2006/table">
            <a:tbl>
              <a:tblPr firstRow="1" bandRow="1">
                <a:tableStyleId>{5C22544A-7EE6-4342-B048-85BDC9FD1C3A}</a:tableStyleId>
              </a:tblPr>
              <a:tblGrid>
                <a:gridCol w="1075267">
                  <a:extLst>
                    <a:ext uri="{9D8B030D-6E8A-4147-A177-3AD203B41FA5}">
                      <a16:colId xmlns:a16="http://schemas.microsoft.com/office/drawing/2014/main" val="3115331618"/>
                    </a:ext>
                  </a:extLst>
                </a:gridCol>
                <a:gridCol w="2743200">
                  <a:extLst>
                    <a:ext uri="{9D8B030D-6E8A-4147-A177-3AD203B41FA5}">
                      <a16:colId xmlns:a16="http://schemas.microsoft.com/office/drawing/2014/main" val="2063299659"/>
                    </a:ext>
                  </a:extLst>
                </a:gridCol>
                <a:gridCol w="2743200">
                  <a:extLst>
                    <a:ext uri="{9D8B030D-6E8A-4147-A177-3AD203B41FA5}">
                      <a16:colId xmlns:a16="http://schemas.microsoft.com/office/drawing/2014/main" val="1025433467"/>
                    </a:ext>
                  </a:extLst>
                </a:gridCol>
                <a:gridCol w="2743200">
                  <a:extLst>
                    <a:ext uri="{9D8B030D-6E8A-4147-A177-3AD203B41FA5}">
                      <a16:colId xmlns:a16="http://schemas.microsoft.com/office/drawing/2014/main" val="3895642522"/>
                    </a:ext>
                  </a:extLst>
                </a:gridCol>
                <a:gridCol w="2887133">
                  <a:extLst>
                    <a:ext uri="{9D8B030D-6E8A-4147-A177-3AD203B41FA5}">
                      <a16:colId xmlns:a16="http://schemas.microsoft.com/office/drawing/2014/main" val="2005387226"/>
                    </a:ext>
                  </a:extLst>
                </a:gridCol>
              </a:tblGrid>
              <a:tr h="3429000">
                <a:tc>
                  <a:txBody>
                    <a:bodyPr/>
                    <a:lstStyle/>
                    <a:p>
                      <a:r>
                        <a:rPr lang="en-US" dirty="0"/>
                        <a:t>HTP</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4388926"/>
                  </a:ext>
                </a:extLst>
              </a:tr>
              <a:tr h="3429000">
                <a:tc>
                  <a:txBody>
                    <a:bodyPr/>
                    <a:lstStyle/>
                    <a:p>
                      <a:r>
                        <a:rPr lang="en-US" dirty="0" err="1"/>
                        <a:t>notHTP</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34388007"/>
                  </a:ext>
                </a:extLst>
              </a:tr>
            </a:tbl>
          </a:graphicData>
        </a:graphic>
      </p:graphicFrame>
      <p:pic>
        <p:nvPicPr>
          <p:cNvPr id="11" name="Picture 10">
            <a:extLst>
              <a:ext uri="{FF2B5EF4-FFF2-40B4-BE49-F238E27FC236}">
                <a16:creationId xmlns:a16="http://schemas.microsoft.com/office/drawing/2014/main" id="{DD5C57B0-9E5C-469E-1F26-8C2FE112F782}"/>
              </a:ext>
            </a:extLst>
          </p:cNvPr>
          <p:cNvPicPr>
            <a:picLocks noChangeAspect="1"/>
          </p:cNvPicPr>
          <p:nvPr/>
        </p:nvPicPr>
        <p:blipFill>
          <a:blip r:embed="rId2"/>
          <a:stretch>
            <a:fillRect/>
          </a:stretch>
        </p:blipFill>
        <p:spPr>
          <a:xfrm>
            <a:off x="9435915" y="667491"/>
            <a:ext cx="2635147" cy="2008717"/>
          </a:xfrm>
          <a:prstGeom prst="rect">
            <a:avLst/>
          </a:prstGeom>
        </p:spPr>
      </p:pic>
      <p:pic>
        <p:nvPicPr>
          <p:cNvPr id="13" name="Picture 12">
            <a:extLst>
              <a:ext uri="{FF2B5EF4-FFF2-40B4-BE49-F238E27FC236}">
                <a16:creationId xmlns:a16="http://schemas.microsoft.com/office/drawing/2014/main" id="{D5F2C377-56C8-67AB-E119-0A32625AB90C}"/>
              </a:ext>
            </a:extLst>
          </p:cNvPr>
          <p:cNvPicPr>
            <a:picLocks noChangeAspect="1"/>
          </p:cNvPicPr>
          <p:nvPr/>
        </p:nvPicPr>
        <p:blipFill>
          <a:blip r:embed="rId3"/>
          <a:stretch>
            <a:fillRect/>
          </a:stretch>
        </p:blipFill>
        <p:spPr>
          <a:xfrm>
            <a:off x="6713008" y="652060"/>
            <a:ext cx="2495365" cy="2008717"/>
          </a:xfrm>
          <a:prstGeom prst="rect">
            <a:avLst/>
          </a:prstGeom>
        </p:spPr>
      </p:pic>
      <p:pic>
        <p:nvPicPr>
          <p:cNvPr id="15" name="Picture 14">
            <a:extLst>
              <a:ext uri="{FF2B5EF4-FFF2-40B4-BE49-F238E27FC236}">
                <a16:creationId xmlns:a16="http://schemas.microsoft.com/office/drawing/2014/main" id="{3E006A7F-D78D-3852-3458-F8F34CEDD0C1}"/>
              </a:ext>
            </a:extLst>
          </p:cNvPr>
          <p:cNvPicPr>
            <a:picLocks noChangeAspect="1"/>
          </p:cNvPicPr>
          <p:nvPr/>
        </p:nvPicPr>
        <p:blipFill>
          <a:blip r:embed="rId4"/>
          <a:stretch>
            <a:fillRect/>
          </a:stretch>
        </p:blipFill>
        <p:spPr>
          <a:xfrm>
            <a:off x="3877733" y="652060"/>
            <a:ext cx="2607733" cy="2024148"/>
          </a:xfrm>
          <a:prstGeom prst="rect">
            <a:avLst/>
          </a:prstGeom>
        </p:spPr>
      </p:pic>
      <p:pic>
        <p:nvPicPr>
          <p:cNvPr id="17" name="Picture 16">
            <a:extLst>
              <a:ext uri="{FF2B5EF4-FFF2-40B4-BE49-F238E27FC236}">
                <a16:creationId xmlns:a16="http://schemas.microsoft.com/office/drawing/2014/main" id="{4AB96362-93BB-DEAC-8CEE-4B1BCB68C8C9}"/>
              </a:ext>
            </a:extLst>
          </p:cNvPr>
          <p:cNvPicPr>
            <a:picLocks noChangeAspect="1"/>
          </p:cNvPicPr>
          <p:nvPr/>
        </p:nvPicPr>
        <p:blipFill>
          <a:blip r:embed="rId5"/>
          <a:stretch>
            <a:fillRect/>
          </a:stretch>
        </p:blipFill>
        <p:spPr>
          <a:xfrm>
            <a:off x="1120283" y="652060"/>
            <a:ext cx="2609098" cy="2135717"/>
          </a:xfrm>
          <a:prstGeom prst="rect">
            <a:avLst/>
          </a:prstGeom>
        </p:spPr>
      </p:pic>
      <p:pic>
        <p:nvPicPr>
          <p:cNvPr id="19" name="Picture 18">
            <a:extLst>
              <a:ext uri="{FF2B5EF4-FFF2-40B4-BE49-F238E27FC236}">
                <a16:creationId xmlns:a16="http://schemas.microsoft.com/office/drawing/2014/main" id="{A7AF5CD2-B549-680F-5C8C-7D5DB957AB06}"/>
              </a:ext>
            </a:extLst>
          </p:cNvPr>
          <p:cNvPicPr>
            <a:picLocks noChangeAspect="1"/>
          </p:cNvPicPr>
          <p:nvPr/>
        </p:nvPicPr>
        <p:blipFill>
          <a:blip r:embed="rId6"/>
          <a:stretch>
            <a:fillRect/>
          </a:stretch>
        </p:blipFill>
        <p:spPr>
          <a:xfrm>
            <a:off x="1120283" y="3875127"/>
            <a:ext cx="2632917" cy="2135402"/>
          </a:xfrm>
          <a:prstGeom prst="rect">
            <a:avLst/>
          </a:prstGeom>
        </p:spPr>
      </p:pic>
      <p:pic>
        <p:nvPicPr>
          <p:cNvPr id="21" name="Picture 20">
            <a:extLst>
              <a:ext uri="{FF2B5EF4-FFF2-40B4-BE49-F238E27FC236}">
                <a16:creationId xmlns:a16="http://schemas.microsoft.com/office/drawing/2014/main" id="{4CFAE0D1-D672-DFD8-37B9-FFE6C7549298}"/>
              </a:ext>
            </a:extLst>
          </p:cNvPr>
          <p:cNvPicPr>
            <a:picLocks noChangeAspect="1"/>
          </p:cNvPicPr>
          <p:nvPr/>
        </p:nvPicPr>
        <p:blipFill>
          <a:blip r:embed="rId7"/>
          <a:stretch>
            <a:fillRect/>
          </a:stretch>
        </p:blipFill>
        <p:spPr>
          <a:xfrm>
            <a:off x="3877732" y="3875127"/>
            <a:ext cx="2648173" cy="2024148"/>
          </a:xfrm>
          <a:prstGeom prst="rect">
            <a:avLst/>
          </a:prstGeom>
        </p:spPr>
      </p:pic>
      <p:pic>
        <p:nvPicPr>
          <p:cNvPr id="23" name="Picture 22">
            <a:extLst>
              <a:ext uri="{FF2B5EF4-FFF2-40B4-BE49-F238E27FC236}">
                <a16:creationId xmlns:a16="http://schemas.microsoft.com/office/drawing/2014/main" id="{66FCDBC2-D085-03EB-2622-04EA4B4234C4}"/>
              </a:ext>
            </a:extLst>
          </p:cNvPr>
          <p:cNvPicPr>
            <a:picLocks noChangeAspect="1"/>
          </p:cNvPicPr>
          <p:nvPr/>
        </p:nvPicPr>
        <p:blipFill>
          <a:blip r:embed="rId8"/>
          <a:stretch>
            <a:fillRect/>
          </a:stretch>
        </p:blipFill>
        <p:spPr>
          <a:xfrm>
            <a:off x="6585698" y="3875127"/>
            <a:ext cx="2643644" cy="2195473"/>
          </a:xfrm>
          <a:prstGeom prst="rect">
            <a:avLst/>
          </a:prstGeom>
        </p:spPr>
      </p:pic>
      <p:pic>
        <p:nvPicPr>
          <p:cNvPr id="25" name="Picture 24">
            <a:extLst>
              <a:ext uri="{FF2B5EF4-FFF2-40B4-BE49-F238E27FC236}">
                <a16:creationId xmlns:a16="http://schemas.microsoft.com/office/drawing/2014/main" id="{32104DAE-3B81-6828-3FEA-4DAEF526F20C}"/>
              </a:ext>
            </a:extLst>
          </p:cNvPr>
          <p:cNvPicPr>
            <a:picLocks noChangeAspect="1"/>
          </p:cNvPicPr>
          <p:nvPr/>
        </p:nvPicPr>
        <p:blipFill>
          <a:blip r:embed="rId9"/>
          <a:stretch>
            <a:fillRect/>
          </a:stretch>
        </p:blipFill>
        <p:spPr>
          <a:xfrm>
            <a:off x="9318875" y="3875127"/>
            <a:ext cx="2783591" cy="2105467"/>
          </a:xfrm>
          <a:prstGeom prst="rect">
            <a:avLst/>
          </a:prstGeom>
        </p:spPr>
      </p:pic>
    </p:spTree>
    <p:extLst>
      <p:ext uri="{BB962C8B-B14F-4D97-AF65-F5344CB8AC3E}">
        <p14:creationId xmlns:p14="http://schemas.microsoft.com/office/powerpoint/2010/main" val="4900574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3DAEBAD9-3447-CE94-0A3D-FF73327753B6}"/>
              </a:ext>
            </a:extLst>
          </p:cNvPr>
          <p:cNvGraphicFramePr>
            <a:graphicFrameLocks noGrp="1"/>
          </p:cNvGraphicFramePr>
          <p:nvPr>
            <p:extLst>
              <p:ext uri="{D42A27DB-BD31-4B8C-83A1-F6EECF244321}">
                <p14:modId xmlns:p14="http://schemas.microsoft.com/office/powerpoint/2010/main" val="3587972151"/>
              </p:ext>
            </p:extLst>
          </p:nvPr>
        </p:nvGraphicFramePr>
        <p:xfrm>
          <a:off x="0" y="0"/>
          <a:ext cx="12192000" cy="6858000"/>
        </p:xfrm>
        <a:graphic>
          <a:graphicData uri="http://schemas.openxmlformats.org/drawingml/2006/table">
            <a:tbl>
              <a:tblPr firstRow="1" bandRow="1">
                <a:tableStyleId>{5C22544A-7EE6-4342-B048-85BDC9FD1C3A}</a:tableStyleId>
              </a:tblPr>
              <a:tblGrid>
                <a:gridCol w="1075267">
                  <a:extLst>
                    <a:ext uri="{9D8B030D-6E8A-4147-A177-3AD203B41FA5}">
                      <a16:colId xmlns:a16="http://schemas.microsoft.com/office/drawing/2014/main" val="3115331618"/>
                    </a:ext>
                  </a:extLst>
                </a:gridCol>
                <a:gridCol w="2743200">
                  <a:extLst>
                    <a:ext uri="{9D8B030D-6E8A-4147-A177-3AD203B41FA5}">
                      <a16:colId xmlns:a16="http://schemas.microsoft.com/office/drawing/2014/main" val="2063299659"/>
                    </a:ext>
                  </a:extLst>
                </a:gridCol>
                <a:gridCol w="2743200">
                  <a:extLst>
                    <a:ext uri="{9D8B030D-6E8A-4147-A177-3AD203B41FA5}">
                      <a16:colId xmlns:a16="http://schemas.microsoft.com/office/drawing/2014/main" val="1025433467"/>
                    </a:ext>
                  </a:extLst>
                </a:gridCol>
                <a:gridCol w="2743200">
                  <a:extLst>
                    <a:ext uri="{9D8B030D-6E8A-4147-A177-3AD203B41FA5}">
                      <a16:colId xmlns:a16="http://schemas.microsoft.com/office/drawing/2014/main" val="3895642522"/>
                    </a:ext>
                  </a:extLst>
                </a:gridCol>
                <a:gridCol w="2887133">
                  <a:extLst>
                    <a:ext uri="{9D8B030D-6E8A-4147-A177-3AD203B41FA5}">
                      <a16:colId xmlns:a16="http://schemas.microsoft.com/office/drawing/2014/main" val="2005387226"/>
                    </a:ext>
                  </a:extLst>
                </a:gridCol>
              </a:tblGrid>
              <a:tr h="3429000">
                <a:tc>
                  <a:txBody>
                    <a:bodyPr/>
                    <a:lstStyle/>
                    <a:p>
                      <a:r>
                        <a:rPr lang="en-US" dirty="0"/>
                        <a:t>HTP</a:t>
                      </a:r>
                    </a:p>
                  </a:txBody>
                  <a:tcPr/>
                </a:tc>
                <a:tc>
                  <a:txBody>
                    <a:bodyPr/>
                    <a:lstStyle/>
                    <a:p>
                      <a:r>
                        <a:rPr lang="en-US" dirty="0"/>
                        <a:t>Var0 = HTP0</a:t>
                      </a:r>
                    </a:p>
                  </a:txBody>
                  <a:tcPr/>
                </a:tc>
                <a:tc>
                  <a:txBody>
                    <a:bodyPr/>
                    <a:lstStyle/>
                    <a:p>
                      <a:r>
                        <a:rPr lang="en-US" dirty="0"/>
                        <a:t>Var1 = HTP0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4388926"/>
                  </a:ext>
                </a:extLst>
              </a:tr>
              <a:tr h="3429000">
                <a:tc>
                  <a:txBody>
                    <a:bodyPr/>
                    <a:lstStyle/>
                    <a:p>
                      <a:r>
                        <a:rPr lang="en-US" dirty="0" err="1"/>
                        <a:t>notHTP</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34388007"/>
                  </a:ext>
                </a:extLst>
              </a:tr>
            </a:tbl>
          </a:graphicData>
        </a:graphic>
      </p:graphicFrame>
      <p:pic>
        <p:nvPicPr>
          <p:cNvPr id="11" name="Picture 10">
            <a:extLst>
              <a:ext uri="{FF2B5EF4-FFF2-40B4-BE49-F238E27FC236}">
                <a16:creationId xmlns:a16="http://schemas.microsoft.com/office/drawing/2014/main" id="{DD5C57B0-9E5C-469E-1F26-8C2FE112F7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44700" y="667491"/>
            <a:ext cx="2617577" cy="2008717"/>
          </a:xfrm>
          <a:prstGeom prst="rect">
            <a:avLst/>
          </a:prstGeom>
        </p:spPr>
      </p:pic>
      <p:pic>
        <p:nvPicPr>
          <p:cNvPr id="13" name="Picture 12">
            <a:extLst>
              <a:ext uri="{FF2B5EF4-FFF2-40B4-BE49-F238E27FC236}">
                <a16:creationId xmlns:a16="http://schemas.microsoft.com/office/drawing/2014/main" id="{D5F2C377-56C8-67AB-E119-0A32625AB9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13008" y="698198"/>
            <a:ext cx="2495365" cy="1916440"/>
          </a:xfrm>
          <a:prstGeom prst="rect">
            <a:avLst/>
          </a:prstGeom>
        </p:spPr>
      </p:pic>
      <p:pic>
        <p:nvPicPr>
          <p:cNvPr id="15" name="Picture 14">
            <a:extLst>
              <a:ext uri="{FF2B5EF4-FFF2-40B4-BE49-F238E27FC236}">
                <a16:creationId xmlns:a16="http://schemas.microsoft.com/office/drawing/2014/main" id="{3E006A7F-D78D-3852-3458-F8F34CEDD0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11290" y="652060"/>
            <a:ext cx="2540618" cy="2024148"/>
          </a:xfrm>
          <a:prstGeom prst="rect">
            <a:avLst/>
          </a:prstGeom>
        </p:spPr>
      </p:pic>
      <p:pic>
        <p:nvPicPr>
          <p:cNvPr id="17" name="Picture 16">
            <a:extLst>
              <a:ext uri="{FF2B5EF4-FFF2-40B4-BE49-F238E27FC236}">
                <a16:creationId xmlns:a16="http://schemas.microsoft.com/office/drawing/2014/main" id="{4AB96362-93BB-DEAC-8CEE-4B1BCB68C8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33658" y="652060"/>
            <a:ext cx="2382347" cy="2135717"/>
          </a:xfrm>
          <a:prstGeom prst="rect">
            <a:avLst/>
          </a:prstGeom>
        </p:spPr>
      </p:pic>
      <p:pic>
        <p:nvPicPr>
          <p:cNvPr id="3" name="Picture 2">
            <a:extLst>
              <a:ext uri="{FF2B5EF4-FFF2-40B4-BE49-F238E27FC236}">
                <a16:creationId xmlns:a16="http://schemas.microsoft.com/office/drawing/2014/main" id="{C28F54B6-2839-2E5C-D356-286D2A58EB6B}"/>
              </a:ext>
            </a:extLst>
          </p:cNvPr>
          <p:cNvPicPr>
            <a:picLocks noChangeAspect="1"/>
          </p:cNvPicPr>
          <p:nvPr/>
        </p:nvPicPr>
        <p:blipFill>
          <a:blip r:embed="rId6"/>
          <a:stretch>
            <a:fillRect/>
          </a:stretch>
        </p:blipFill>
        <p:spPr>
          <a:xfrm>
            <a:off x="1141822" y="3633278"/>
            <a:ext cx="2566017" cy="2250795"/>
          </a:xfrm>
          <a:prstGeom prst="rect">
            <a:avLst/>
          </a:prstGeom>
        </p:spPr>
      </p:pic>
      <p:pic>
        <p:nvPicPr>
          <p:cNvPr id="5" name="Picture 4">
            <a:extLst>
              <a:ext uri="{FF2B5EF4-FFF2-40B4-BE49-F238E27FC236}">
                <a16:creationId xmlns:a16="http://schemas.microsoft.com/office/drawing/2014/main" id="{6AF3493A-A0CB-A770-C11E-4B842130375B}"/>
              </a:ext>
            </a:extLst>
          </p:cNvPr>
          <p:cNvPicPr>
            <a:picLocks noChangeAspect="1"/>
          </p:cNvPicPr>
          <p:nvPr/>
        </p:nvPicPr>
        <p:blipFill>
          <a:blip r:embed="rId7"/>
          <a:stretch>
            <a:fillRect/>
          </a:stretch>
        </p:blipFill>
        <p:spPr>
          <a:xfrm>
            <a:off x="3809041" y="3633278"/>
            <a:ext cx="2745115" cy="2133855"/>
          </a:xfrm>
          <a:prstGeom prst="rect">
            <a:avLst/>
          </a:prstGeom>
        </p:spPr>
      </p:pic>
      <p:pic>
        <p:nvPicPr>
          <p:cNvPr id="7" name="Picture 6">
            <a:extLst>
              <a:ext uri="{FF2B5EF4-FFF2-40B4-BE49-F238E27FC236}">
                <a16:creationId xmlns:a16="http://schemas.microsoft.com/office/drawing/2014/main" id="{3C672C87-C273-8A52-5FD5-04E70595D6E6}"/>
              </a:ext>
            </a:extLst>
          </p:cNvPr>
          <p:cNvPicPr>
            <a:picLocks noChangeAspect="1"/>
          </p:cNvPicPr>
          <p:nvPr/>
        </p:nvPicPr>
        <p:blipFill>
          <a:blip r:embed="rId8"/>
          <a:stretch>
            <a:fillRect/>
          </a:stretch>
        </p:blipFill>
        <p:spPr>
          <a:xfrm>
            <a:off x="6635238" y="3633278"/>
            <a:ext cx="2629362" cy="2073255"/>
          </a:xfrm>
          <a:prstGeom prst="rect">
            <a:avLst/>
          </a:prstGeom>
        </p:spPr>
      </p:pic>
      <p:pic>
        <p:nvPicPr>
          <p:cNvPr id="10" name="Picture 9">
            <a:extLst>
              <a:ext uri="{FF2B5EF4-FFF2-40B4-BE49-F238E27FC236}">
                <a16:creationId xmlns:a16="http://schemas.microsoft.com/office/drawing/2014/main" id="{9AC7D520-F3E6-2CCE-37FD-5107992F74DF}"/>
              </a:ext>
            </a:extLst>
          </p:cNvPr>
          <p:cNvPicPr>
            <a:picLocks noChangeAspect="1"/>
          </p:cNvPicPr>
          <p:nvPr/>
        </p:nvPicPr>
        <p:blipFill>
          <a:blip r:embed="rId9"/>
          <a:stretch>
            <a:fillRect/>
          </a:stretch>
        </p:blipFill>
        <p:spPr>
          <a:xfrm>
            <a:off x="9374221" y="3633278"/>
            <a:ext cx="2758533" cy="2133855"/>
          </a:xfrm>
          <a:prstGeom prst="rect">
            <a:avLst/>
          </a:prstGeom>
        </p:spPr>
      </p:pic>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14F24C4-58D8-1E44-3896-E4646844AEAF}"/>
                  </a:ext>
                </a:extLst>
              </p14:cNvPr>
              <p14:cNvContentPartPr/>
              <p14:nvPr/>
            </p14:nvContentPartPr>
            <p14:xfrm>
              <a:off x="1862587" y="313080"/>
              <a:ext cx="745560" cy="78480"/>
            </p14:xfrm>
          </p:contentPart>
        </mc:Choice>
        <mc:Fallback xmlns="">
          <p:pic>
            <p:nvPicPr>
              <p:cNvPr id="12" name="Ink 11">
                <a:extLst>
                  <a:ext uri="{FF2B5EF4-FFF2-40B4-BE49-F238E27FC236}">
                    <a16:creationId xmlns:a16="http://schemas.microsoft.com/office/drawing/2014/main" id="{214F24C4-58D8-1E44-3896-E4646844AEAF}"/>
                  </a:ext>
                </a:extLst>
              </p:cNvPr>
              <p:cNvPicPr/>
              <p:nvPr/>
            </p:nvPicPr>
            <p:blipFill>
              <a:blip r:embed="rId11"/>
              <a:stretch>
                <a:fillRect/>
              </a:stretch>
            </p:blipFill>
            <p:spPr>
              <a:xfrm>
                <a:off x="1853947" y="304080"/>
                <a:ext cx="7632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357C1531-2335-4511-D811-E04FDC773F7F}"/>
                  </a:ext>
                </a:extLst>
              </p14:cNvPr>
              <p14:cNvContentPartPr/>
              <p14:nvPr/>
            </p14:nvContentPartPr>
            <p14:xfrm>
              <a:off x="4834387" y="380760"/>
              <a:ext cx="712800" cy="9000"/>
            </p14:xfrm>
          </p:contentPart>
        </mc:Choice>
        <mc:Fallback xmlns="">
          <p:pic>
            <p:nvPicPr>
              <p:cNvPr id="14" name="Ink 13">
                <a:extLst>
                  <a:ext uri="{FF2B5EF4-FFF2-40B4-BE49-F238E27FC236}">
                    <a16:creationId xmlns:a16="http://schemas.microsoft.com/office/drawing/2014/main" id="{357C1531-2335-4511-D811-E04FDC773F7F}"/>
                  </a:ext>
                </a:extLst>
              </p:cNvPr>
              <p:cNvPicPr/>
              <p:nvPr/>
            </p:nvPicPr>
            <p:blipFill>
              <a:blip r:embed="rId13"/>
              <a:stretch>
                <a:fillRect/>
              </a:stretch>
            </p:blipFill>
            <p:spPr>
              <a:xfrm>
                <a:off x="4825747" y="372120"/>
                <a:ext cx="730440" cy="26640"/>
              </a:xfrm>
              <a:prstGeom prst="rect">
                <a:avLst/>
              </a:prstGeom>
            </p:spPr>
          </p:pic>
        </mc:Fallback>
      </mc:AlternateContent>
    </p:spTree>
    <p:extLst>
      <p:ext uri="{BB962C8B-B14F-4D97-AF65-F5344CB8AC3E}">
        <p14:creationId xmlns:p14="http://schemas.microsoft.com/office/powerpoint/2010/main" val="21613034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3DAEBAD9-3447-CE94-0A3D-FF73327753B6}"/>
              </a:ext>
            </a:extLst>
          </p:cNvPr>
          <p:cNvGraphicFramePr>
            <a:graphicFrameLocks noGrp="1"/>
          </p:cNvGraphicFramePr>
          <p:nvPr>
            <p:extLst>
              <p:ext uri="{D42A27DB-BD31-4B8C-83A1-F6EECF244321}">
                <p14:modId xmlns:p14="http://schemas.microsoft.com/office/powerpoint/2010/main" val="2639093006"/>
              </p:ext>
            </p:extLst>
          </p:nvPr>
        </p:nvGraphicFramePr>
        <p:xfrm>
          <a:off x="0" y="0"/>
          <a:ext cx="12192000" cy="6858000"/>
        </p:xfrm>
        <a:graphic>
          <a:graphicData uri="http://schemas.openxmlformats.org/drawingml/2006/table">
            <a:tbl>
              <a:tblPr firstRow="1" bandRow="1">
                <a:tableStyleId>{5C22544A-7EE6-4342-B048-85BDC9FD1C3A}</a:tableStyleId>
              </a:tblPr>
              <a:tblGrid>
                <a:gridCol w="1075267">
                  <a:extLst>
                    <a:ext uri="{9D8B030D-6E8A-4147-A177-3AD203B41FA5}">
                      <a16:colId xmlns:a16="http://schemas.microsoft.com/office/drawing/2014/main" val="3115331618"/>
                    </a:ext>
                  </a:extLst>
                </a:gridCol>
                <a:gridCol w="2743200">
                  <a:extLst>
                    <a:ext uri="{9D8B030D-6E8A-4147-A177-3AD203B41FA5}">
                      <a16:colId xmlns:a16="http://schemas.microsoft.com/office/drawing/2014/main" val="2063299659"/>
                    </a:ext>
                  </a:extLst>
                </a:gridCol>
                <a:gridCol w="2743200">
                  <a:extLst>
                    <a:ext uri="{9D8B030D-6E8A-4147-A177-3AD203B41FA5}">
                      <a16:colId xmlns:a16="http://schemas.microsoft.com/office/drawing/2014/main" val="1025433467"/>
                    </a:ext>
                  </a:extLst>
                </a:gridCol>
                <a:gridCol w="2743200">
                  <a:extLst>
                    <a:ext uri="{9D8B030D-6E8A-4147-A177-3AD203B41FA5}">
                      <a16:colId xmlns:a16="http://schemas.microsoft.com/office/drawing/2014/main" val="3895642522"/>
                    </a:ext>
                  </a:extLst>
                </a:gridCol>
                <a:gridCol w="2887133">
                  <a:extLst>
                    <a:ext uri="{9D8B030D-6E8A-4147-A177-3AD203B41FA5}">
                      <a16:colId xmlns:a16="http://schemas.microsoft.com/office/drawing/2014/main" val="2005387226"/>
                    </a:ext>
                  </a:extLst>
                </a:gridCol>
              </a:tblGrid>
              <a:tr h="3429000">
                <a:tc>
                  <a:txBody>
                    <a:bodyPr/>
                    <a:lstStyle/>
                    <a:p>
                      <a:r>
                        <a:rPr lang="en-US" dirty="0"/>
                        <a:t>HTP</a:t>
                      </a:r>
                    </a:p>
                  </a:txBody>
                  <a:tcPr/>
                </a:tc>
                <a:tc>
                  <a:txBody>
                    <a:bodyPr/>
                    <a:lstStyle/>
                    <a:p>
                      <a:r>
                        <a:rPr lang="en-US" dirty="0"/>
                        <a:t>Var1 = HTP0</a:t>
                      </a:r>
                    </a:p>
                    <a:p>
                      <a:endParaRPr lang="en-US" dirty="0"/>
                    </a:p>
                  </a:txBody>
                  <a:tcPr/>
                </a:tc>
                <a:tc>
                  <a:txBody>
                    <a:bodyPr/>
                    <a:lstStyle/>
                    <a:p>
                      <a:r>
                        <a:rPr lang="en-US" dirty="0"/>
                        <a:t>Var1 = HTP0</a:t>
                      </a:r>
                    </a:p>
                    <a:p>
                      <a:endParaRPr lang="en-US" dirty="0"/>
                    </a:p>
                  </a:txBody>
                  <a:tcPr/>
                </a:tc>
                <a:tc>
                  <a:txBody>
                    <a:bodyPr/>
                    <a:lstStyle/>
                    <a:p>
                      <a:endParaRPr lang="en-US" dirty="0"/>
                    </a:p>
                  </a:txBody>
                  <a:tcPr/>
                </a:tc>
                <a:tc>
                  <a:txBody>
                    <a:bodyPr/>
                    <a:lstStyle/>
                    <a:p>
                      <a:r>
                        <a:rPr lang="en-US" dirty="0"/>
                        <a:t>Var1 = HTP0</a:t>
                      </a:r>
                    </a:p>
                    <a:p>
                      <a:endParaRPr lang="en-US" dirty="0"/>
                    </a:p>
                  </a:txBody>
                  <a:tcPr/>
                </a:tc>
                <a:extLst>
                  <a:ext uri="{0D108BD9-81ED-4DB2-BD59-A6C34878D82A}">
                    <a16:rowId xmlns:a16="http://schemas.microsoft.com/office/drawing/2014/main" val="44388926"/>
                  </a:ext>
                </a:extLst>
              </a:tr>
              <a:tr h="3429000">
                <a:tc>
                  <a:txBody>
                    <a:bodyPr/>
                    <a:lstStyle/>
                    <a:p>
                      <a:r>
                        <a:rPr lang="en-US" dirty="0" err="1"/>
                        <a:t>notHTP</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34388007"/>
                  </a:ext>
                </a:extLst>
              </a:tr>
            </a:tbl>
          </a:graphicData>
        </a:graphic>
      </p:graphicFrame>
      <p:pic>
        <p:nvPicPr>
          <p:cNvPr id="11" name="Picture 10">
            <a:extLst>
              <a:ext uri="{FF2B5EF4-FFF2-40B4-BE49-F238E27FC236}">
                <a16:creationId xmlns:a16="http://schemas.microsoft.com/office/drawing/2014/main" id="{DD5C57B0-9E5C-469E-1F26-8C2FE112F7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44700" y="688322"/>
            <a:ext cx="2617577" cy="1967054"/>
          </a:xfrm>
          <a:prstGeom prst="rect">
            <a:avLst/>
          </a:prstGeom>
        </p:spPr>
      </p:pic>
      <p:pic>
        <p:nvPicPr>
          <p:cNvPr id="13" name="Picture 12">
            <a:extLst>
              <a:ext uri="{FF2B5EF4-FFF2-40B4-BE49-F238E27FC236}">
                <a16:creationId xmlns:a16="http://schemas.microsoft.com/office/drawing/2014/main" id="{D5F2C377-56C8-67AB-E119-0A32625AB9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13008" y="708967"/>
            <a:ext cx="2495365" cy="1894902"/>
          </a:xfrm>
          <a:prstGeom prst="rect">
            <a:avLst/>
          </a:prstGeom>
        </p:spPr>
      </p:pic>
      <p:pic>
        <p:nvPicPr>
          <p:cNvPr id="15" name="Picture 14">
            <a:extLst>
              <a:ext uri="{FF2B5EF4-FFF2-40B4-BE49-F238E27FC236}">
                <a16:creationId xmlns:a16="http://schemas.microsoft.com/office/drawing/2014/main" id="{3E006A7F-D78D-3852-3458-F8F34CEDD0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11290" y="689479"/>
            <a:ext cx="2540618" cy="1949310"/>
          </a:xfrm>
          <a:prstGeom prst="rect">
            <a:avLst/>
          </a:prstGeom>
        </p:spPr>
      </p:pic>
      <p:pic>
        <p:nvPicPr>
          <p:cNvPr id="17" name="Picture 16">
            <a:extLst>
              <a:ext uri="{FF2B5EF4-FFF2-40B4-BE49-F238E27FC236}">
                <a16:creationId xmlns:a16="http://schemas.microsoft.com/office/drawing/2014/main" id="{4AB96362-93BB-DEAC-8CEE-4B1BCB68C8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33658" y="819504"/>
            <a:ext cx="2382347" cy="1800829"/>
          </a:xfrm>
          <a:prstGeom prst="rect">
            <a:avLst/>
          </a:prstGeom>
        </p:spPr>
      </p:pic>
      <p:pic>
        <p:nvPicPr>
          <p:cNvPr id="3" name="Picture 2">
            <a:extLst>
              <a:ext uri="{FF2B5EF4-FFF2-40B4-BE49-F238E27FC236}">
                <a16:creationId xmlns:a16="http://schemas.microsoft.com/office/drawing/2014/main" id="{96BBD2DE-7B5B-6121-2894-92A29FA7088B}"/>
              </a:ext>
            </a:extLst>
          </p:cNvPr>
          <p:cNvPicPr>
            <a:picLocks noChangeAspect="1"/>
          </p:cNvPicPr>
          <p:nvPr/>
        </p:nvPicPr>
        <p:blipFill>
          <a:blip r:embed="rId6"/>
          <a:stretch>
            <a:fillRect/>
          </a:stretch>
        </p:blipFill>
        <p:spPr>
          <a:xfrm>
            <a:off x="9336087" y="3958411"/>
            <a:ext cx="2752791" cy="2060537"/>
          </a:xfrm>
          <a:prstGeom prst="rect">
            <a:avLst/>
          </a:prstGeom>
        </p:spPr>
      </p:pic>
      <p:pic>
        <p:nvPicPr>
          <p:cNvPr id="5" name="Picture 4">
            <a:extLst>
              <a:ext uri="{FF2B5EF4-FFF2-40B4-BE49-F238E27FC236}">
                <a16:creationId xmlns:a16="http://schemas.microsoft.com/office/drawing/2014/main" id="{4B27EDB1-9323-D223-ECF6-981A242B4784}"/>
              </a:ext>
            </a:extLst>
          </p:cNvPr>
          <p:cNvPicPr>
            <a:picLocks noChangeAspect="1"/>
          </p:cNvPicPr>
          <p:nvPr/>
        </p:nvPicPr>
        <p:blipFill>
          <a:blip r:embed="rId7"/>
          <a:stretch>
            <a:fillRect/>
          </a:stretch>
        </p:blipFill>
        <p:spPr>
          <a:xfrm>
            <a:off x="6649111" y="3958411"/>
            <a:ext cx="2623157" cy="1979055"/>
          </a:xfrm>
          <a:prstGeom prst="rect">
            <a:avLst/>
          </a:prstGeom>
        </p:spPr>
      </p:pic>
      <p:pic>
        <p:nvPicPr>
          <p:cNvPr id="7" name="Picture 6">
            <a:extLst>
              <a:ext uri="{FF2B5EF4-FFF2-40B4-BE49-F238E27FC236}">
                <a16:creationId xmlns:a16="http://schemas.microsoft.com/office/drawing/2014/main" id="{1D303781-1501-2CD5-1C3D-0CA6FE6D822E}"/>
              </a:ext>
            </a:extLst>
          </p:cNvPr>
          <p:cNvPicPr>
            <a:picLocks noChangeAspect="1"/>
          </p:cNvPicPr>
          <p:nvPr/>
        </p:nvPicPr>
        <p:blipFill>
          <a:blip r:embed="rId8"/>
          <a:stretch>
            <a:fillRect/>
          </a:stretch>
        </p:blipFill>
        <p:spPr>
          <a:xfrm>
            <a:off x="3865044" y="3958411"/>
            <a:ext cx="2640335" cy="1949310"/>
          </a:xfrm>
          <a:prstGeom prst="rect">
            <a:avLst/>
          </a:prstGeom>
        </p:spPr>
      </p:pic>
      <p:pic>
        <p:nvPicPr>
          <p:cNvPr id="10" name="Picture 9">
            <a:extLst>
              <a:ext uri="{FF2B5EF4-FFF2-40B4-BE49-F238E27FC236}">
                <a16:creationId xmlns:a16="http://schemas.microsoft.com/office/drawing/2014/main" id="{72380E11-C59A-9C95-213A-F89EF923BE6A}"/>
              </a:ext>
            </a:extLst>
          </p:cNvPr>
          <p:cNvPicPr>
            <a:picLocks noChangeAspect="1"/>
          </p:cNvPicPr>
          <p:nvPr/>
        </p:nvPicPr>
        <p:blipFill>
          <a:blip r:embed="rId9"/>
          <a:stretch>
            <a:fillRect/>
          </a:stretch>
        </p:blipFill>
        <p:spPr>
          <a:xfrm>
            <a:off x="1048435" y="3961906"/>
            <a:ext cx="2752791" cy="2075431"/>
          </a:xfrm>
          <a:prstGeom prst="rect">
            <a:avLst/>
          </a:prstGeom>
        </p:spPr>
      </p:pic>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8BB7DAA-4FBD-F18C-7934-EAFD80D96018}"/>
                  </a:ext>
                </a:extLst>
              </p14:cNvPr>
              <p14:cNvContentPartPr/>
              <p14:nvPr/>
            </p14:nvContentPartPr>
            <p14:xfrm>
              <a:off x="2065627" y="422880"/>
              <a:ext cx="810360" cy="28800"/>
            </p14:xfrm>
          </p:contentPart>
        </mc:Choice>
        <mc:Fallback xmlns="">
          <p:pic>
            <p:nvPicPr>
              <p:cNvPr id="12" name="Ink 11">
                <a:extLst>
                  <a:ext uri="{FF2B5EF4-FFF2-40B4-BE49-F238E27FC236}">
                    <a16:creationId xmlns:a16="http://schemas.microsoft.com/office/drawing/2014/main" id="{28BB7DAA-4FBD-F18C-7934-EAFD80D96018}"/>
                  </a:ext>
                </a:extLst>
              </p:cNvPr>
              <p:cNvPicPr/>
              <p:nvPr/>
            </p:nvPicPr>
            <p:blipFill>
              <a:blip r:embed="rId11"/>
              <a:stretch>
                <a:fillRect/>
              </a:stretch>
            </p:blipFill>
            <p:spPr>
              <a:xfrm>
                <a:off x="2056987" y="413880"/>
                <a:ext cx="82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62F2E5F-8B5C-E363-E5E0-20F76B394141}"/>
                  </a:ext>
                </a:extLst>
              </p14:cNvPr>
              <p14:cNvContentPartPr/>
              <p14:nvPr/>
            </p14:nvContentPartPr>
            <p14:xfrm>
              <a:off x="4631347" y="448800"/>
              <a:ext cx="1185480" cy="360"/>
            </p14:xfrm>
          </p:contentPart>
        </mc:Choice>
        <mc:Fallback xmlns="">
          <p:pic>
            <p:nvPicPr>
              <p:cNvPr id="14" name="Ink 13">
                <a:extLst>
                  <a:ext uri="{FF2B5EF4-FFF2-40B4-BE49-F238E27FC236}">
                    <a16:creationId xmlns:a16="http://schemas.microsoft.com/office/drawing/2014/main" id="{262F2E5F-8B5C-E363-E5E0-20F76B394141}"/>
                  </a:ext>
                </a:extLst>
              </p:cNvPr>
              <p:cNvPicPr/>
              <p:nvPr/>
            </p:nvPicPr>
            <p:blipFill>
              <a:blip r:embed="rId13"/>
              <a:stretch>
                <a:fillRect/>
              </a:stretch>
            </p:blipFill>
            <p:spPr>
              <a:xfrm>
                <a:off x="4622347" y="439800"/>
                <a:ext cx="120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F2538EA5-20EE-F913-D764-94FDBF6A8B82}"/>
                  </a:ext>
                </a:extLst>
              </p14:cNvPr>
              <p14:cNvContentPartPr/>
              <p14:nvPr/>
            </p14:nvContentPartPr>
            <p14:xfrm>
              <a:off x="10278307" y="431880"/>
              <a:ext cx="1314720" cy="360"/>
            </p14:xfrm>
          </p:contentPart>
        </mc:Choice>
        <mc:Fallback xmlns="">
          <p:pic>
            <p:nvPicPr>
              <p:cNvPr id="16" name="Ink 15">
                <a:extLst>
                  <a:ext uri="{FF2B5EF4-FFF2-40B4-BE49-F238E27FC236}">
                    <a16:creationId xmlns:a16="http://schemas.microsoft.com/office/drawing/2014/main" id="{F2538EA5-20EE-F913-D764-94FDBF6A8B82}"/>
                  </a:ext>
                </a:extLst>
              </p:cNvPr>
              <p:cNvPicPr/>
              <p:nvPr/>
            </p:nvPicPr>
            <p:blipFill>
              <a:blip r:embed="rId15"/>
              <a:stretch>
                <a:fillRect/>
              </a:stretch>
            </p:blipFill>
            <p:spPr>
              <a:xfrm>
                <a:off x="10269307" y="422880"/>
                <a:ext cx="133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79EFF900-F252-6172-E44B-50701217A4D6}"/>
                  </a:ext>
                </a:extLst>
              </p14:cNvPr>
              <p14:cNvContentPartPr/>
              <p14:nvPr/>
            </p14:nvContentPartPr>
            <p14:xfrm>
              <a:off x="-85013" y="186000"/>
              <a:ext cx="360" cy="360"/>
            </p14:xfrm>
          </p:contentPart>
        </mc:Choice>
        <mc:Fallback xmlns="">
          <p:pic>
            <p:nvPicPr>
              <p:cNvPr id="18" name="Ink 17">
                <a:extLst>
                  <a:ext uri="{FF2B5EF4-FFF2-40B4-BE49-F238E27FC236}">
                    <a16:creationId xmlns:a16="http://schemas.microsoft.com/office/drawing/2014/main" id="{79EFF900-F252-6172-E44B-50701217A4D6}"/>
                  </a:ext>
                </a:extLst>
              </p:cNvPr>
              <p:cNvPicPr/>
              <p:nvPr/>
            </p:nvPicPr>
            <p:blipFill>
              <a:blip r:embed="rId17"/>
              <a:stretch>
                <a:fillRect/>
              </a:stretch>
            </p:blipFill>
            <p:spPr>
              <a:xfrm>
                <a:off x="-93653" y="177000"/>
                <a:ext cx="18000" cy="18000"/>
              </a:xfrm>
              <a:prstGeom prst="rect">
                <a:avLst/>
              </a:prstGeom>
            </p:spPr>
          </p:pic>
        </mc:Fallback>
      </mc:AlternateContent>
    </p:spTree>
    <p:extLst>
      <p:ext uri="{BB962C8B-B14F-4D97-AF65-F5344CB8AC3E}">
        <p14:creationId xmlns:p14="http://schemas.microsoft.com/office/powerpoint/2010/main" val="26205835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3DAEBAD9-3447-CE94-0A3D-FF73327753B6}"/>
              </a:ext>
            </a:extLst>
          </p:cNvPr>
          <p:cNvGraphicFramePr>
            <a:graphicFrameLocks noGrp="1"/>
          </p:cNvGraphicFramePr>
          <p:nvPr>
            <p:extLst>
              <p:ext uri="{D42A27DB-BD31-4B8C-83A1-F6EECF244321}">
                <p14:modId xmlns:p14="http://schemas.microsoft.com/office/powerpoint/2010/main" val="1404739837"/>
              </p:ext>
            </p:extLst>
          </p:nvPr>
        </p:nvGraphicFramePr>
        <p:xfrm>
          <a:off x="0" y="0"/>
          <a:ext cx="12192000" cy="6858000"/>
        </p:xfrm>
        <a:graphic>
          <a:graphicData uri="http://schemas.openxmlformats.org/drawingml/2006/table">
            <a:tbl>
              <a:tblPr firstRow="1" bandRow="1">
                <a:tableStyleId>{5C22544A-7EE6-4342-B048-85BDC9FD1C3A}</a:tableStyleId>
              </a:tblPr>
              <a:tblGrid>
                <a:gridCol w="1075267">
                  <a:extLst>
                    <a:ext uri="{9D8B030D-6E8A-4147-A177-3AD203B41FA5}">
                      <a16:colId xmlns:a16="http://schemas.microsoft.com/office/drawing/2014/main" val="3115331618"/>
                    </a:ext>
                  </a:extLst>
                </a:gridCol>
                <a:gridCol w="2743200">
                  <a:extLst>
                    <a:ext uri="{9D8B030D-6E8A-4147-A177-3AD203B41FA5}">
                      <a16:colId xmlns:a16="http://schemas.microsoft.com/office/drawing/2014/main" val="2063299659"/>
                    </a:ext>
                  </a:extLst>
                </a:gridCol>
                <a:gridCol w="2743200">
                  <a:extLst>
                    <a:ext uri="{9D8B030D-6E8A-4147-A177-3AD203B41FA5}">
                      <a16:colId xmlns:a16="http://schemas.microsoft.com/office/drawing/2014/main" val="1025433467"/>
                    </a:ext>
                  </a:extLst>
                </a:gridCol>
                <a:gridCol w="2743200">
                  <a:extLst>
                    <a:ext uri="{9D8B030D-6E8A-4147-A177-3AD203B41FA5}">
                      <a16:colId xmlns:a16="http://schemas.microsoft.com/office/drawing/2014/main" val="3895642522"/>
                    </a:ext>
                  </a:extLst>
                </a:gridCol>
                <a:gridCol w="2887133">
                  <a:extLst>
                    <a:ext uri="{9D8B030D-6E8A-4147-A177-3AD203B41FA5}">
                      <a16:colId xmlns:a16="http://schemas.microsoft.com/office/drawing/2014/main" val="2005387226"/>
                    </a:ext>
                  </a:extLst>
                </a:gridCol>
              </a:tblGrid>
              <a:tr h="3429000">
                <a:tc>
                  <a:txBody>
                    <a:bodyPr/>
                    <a:lstStyle/>
                    <a:p>
                      <a:r>
                        <a:rPr lang="en-US" dirty="0"/>
                        <a:t>HTP</a:t>
                      </a:r>
                    </a:p>
                  </a:txBody>
                  <a:tcPr/>
                </a:tc>
                <a:tc>
                  <a:txBody>
                    <a:bodyPr/>
                    <a:lstStyle/>
                    <a:p>
                      <a:endParaRPr lang="en-US" dirty="0"/>
                    </a:p>
                  </a:txBody>
                  <a:tcPr/>
                </a:tc>
                <a:tc>
                  <a:txBody>
                    <a:bodyPr/>
                    <a:lstStyle/>
                    <a:p>
                      <a:r>
                        <a:rPr lang="en-US" dirty="0"/>
                        <a:t>Var1 = HTP0</a:t>
                      </a:r>
                    </a:p>
                    <a:p>
                      <a:endParaRPr lang="en-US" dirty="0"/>
                    </a:p>
                  </a:txBody>
                  <a:tcPr/>
                </a:tc>
                <a:tc>
                  <a:txBody>
                    <a:bodyPr/>
                    <a:lstStyle/>
                    <a:p>
                      <a:endParaRPr lang="en-US" dirty="0"/>
                    </a:p>
                  </a:txBody>
                  <a:tcPr/>
                </a:tc>
                <a:tc>
                  <a:txBody>
                    <a:bodyPr/>
                    <a:lstStyle/>
                    <a:p>
                      <a:r>
                        <a:rPr lang="en-US" dirty="0"/>
                        <a:t>Var1 = HTP0</a:t>
                      </a:r>
                    </a:p>
                    <a:p>
                      <a:endParaRPr lang="en-US" dirty="0"/>
                    </a:p>
                  </a:txBody>
                  <a:tcPr/>
                </a:tc>
                <a:extLst>
                  <a:ext uri="{0D108BD9-81ED-4DB2-BD59-A6C34878D82A}">
                    <a16:rowId xmlns:a16="http://schemas.microsoft.com/office/drawing/2014/main" val="44388926"/>
                  </a:ext>
                </a:extLst>
              </a:tr>
              <a:tr h="3429000">
                <a:tc>
                  <a:txBody>
                    <a:bodyPr/>
                    <a:lstStyle/>
                    <a:p>
                      <a:r>
                        <a:rPr lang="en-US" dirty="0" err="1"/>
                        <a:t>notHTP</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34388007"/>
                  </a:ext>
                </a:extLst>
              </a:tr>
            </a:tbl>
          </a:graphicData>
        </a:graphic>
      </p:graphicFrame>
      <p:pic>
        <p:nvPicPr>
          <p:cNvPr id="11" name="Picture 10">
            <a:extLst>
              <a:ext uri="{FF2B5EF4-FFF2-40B4-BE49-F238E27FC236}">
                <a16:creationId xmlns:a16="http://schemas.microsoft.com/office/drawing/2014/main" id="{DD5C57B0-9E5C-469E-1F26-8C2FE112F7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44700" y="690258"/>
            <a:ext cx="2617577" cy="1963182"/>
          </a:xfrm>
          <a:prstGeom prst="rect">
            <a:avLst/>
          </a:prstGeom>
        </p:spPr>
      </p:pic>
      <p:pic>
        <p:nvPicPr>
          <p:cNvPr id="13" name="Picture 12">
            <a:extLst>
              <a:ext uri="{FF2B5EF4-FFF2-40B4-BE49-F238E27FC236}">
                <a16:creationId xmlns:a16="http://schemas.microsoft.com/office/drawing/2014/main" id="{D5F2C377-56C8-67AB-E119-0A32625AB9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26575" y="708967"/>
            <a:ext cx="2468231" cy="1894902"/>
          </a:xfrm>
          <a:prstGeom prst="rect">
            <a:avLst/>
          </a:prstGeom>
        </p:spPr>
      </p:pic>
      <p:pic>
        <p:nvPicPr>
          <p:cNvPr id="15" name="Picture 14">
            <a:extLst>
              <a:ext uri="{FF2B5EF4-FFF2-40B4-BE49-F238E27FC236}">
                <a16:creationId xmlns:a16="http://schemas.microsoft.com/office/drawing/2014/main" id="{3E006A7F-D78D-3852-3458-F8F34CEDD0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11290" y="698300"/>
            <a:ext cx="2540618" cy="1931668"/>
          </a:xfrm>
          <a:prstGeom prst="rect">
            <a:avLst/>
          </a:prstGeom>
        </p:spPr>
      </p:pic>
      <p:pic>
        <p:nvPicPr>
          <p:cNvPr id="17" name="Picture 16">
            <a:extLst>
              <a:ext uri="{FF2B5EF4-FFF2-40B4-BE49-F238E27FC236}">
                <a16:creationId xmlns:a16="http://schemas.microsoft.com/office/drawing/2014/main" id="{4AB96362-93BB-DEAC-8CEE-4B1BCB68C8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45219" y="819504"/>
            <a:ext cx="2359225" cy="1800829"/>
          </a:xfrm>
          <a:prstGeom prst="rect">
            <a:avLst/>
          </a:prstGeom>
        </p:spPr>
      </p:pic>
      <p:pic>
        <p:nvPicPr>
          <p:cNvPr id="3" name="Picture 2">
            <a:extLst>
              <a:ext uri="{FF2B5EF4-FFF2-40B4-BE49-F238E27FC236}">
                <a16:creationId xmlns:a16="http://schemas.microsoft.com/office/drawing/2014/main" id="{502FC359-5FC6-9B21-4EB0-CD3EC2D0E1CB}"/>
              </a:ext>
            </a:extLst>
          </p:cNvPr>
          <p:cNvPicPr>
            <a:picLocks noChangeAspect="1"/>
          </p:cNvPicPr>
          <p:nvPr/>
        </p:nvPicPr>
        <p:blipFill>
          <a:blip r:embed="rId6"/>
          <a:stretch>
            <a:fillRect/>
          </a:stretch>
        </p:blipFill>
        <p:spPr>
          <a:xfrm>
            <a:off x="9519372" y="4087019"/>
            <a:ext cx="2468231" cy="1894902"/>
          </a:xfrm>
          <a:prstGeom prst="rect">
            <a:avLst/>
          </a:prstGeom>
        </p:spPr>
      </p:pic>
      <p:pic>
        <p:nvPicPr>
          <p:cNvPr id="5" name="Picture 4">
            <a:extLst>
              <a:ext uri="{FF2B5EF4-FFF2-40B4-BE49-F238E27FC236}">
                <a16:creationId xmlns:a16="http://schemas.microsoft.com/office/drawing/2014/main" id="{9516A20B-901A-C650-CCD6-6968DC04B922}"/>
              </a:ext>
            </a:extLst>
          </p:cNvPr>
          <p:cNvPicPr>
            <a:picLocks noChangeAspect="1"/>
          </p:cNvPicPr>
          <p:nvPr/>
        </p:nvPicPr>
        <p:blipFill>
          <a:blip r:embed="rId7"/>
          <a:stretch>
            <a:fillRect/>
          </a:stretch>
        </p:blipFill>
        <p:spPr>
          <a:xfrm>
            <a:off x="6624148" y="4087019"/>
            <a:ext cx="2542492" cy="1901824"/>
          </a:xfrm>
          <a:prstGeom prst="rect">
            <a:avLst/>
          </a:prstGeom>
        </p:spPr>
      </p:pic>
      <p:pic>
        <p:nvPicPr>
          <p:cNvPr id="7" name="Picture 6">
            <a:extLst>
              <a:ext uri="{FF2B5EF4-FFF2-40B4-BE49-F238E27FC236}">
                <a16:creationId xmlns:a16="http://schemas.microsoft.com/office/drawing/2014/main" id="{CB32EFEB-75A8-8841-EE24-12BC6F4AA7AB}"/>
              </a:ext>
            </a:extLst>
          </p:cNvPr>
          <p:cNvPicPr>
            <a:picLocks noChangeAspect="1"/>
          </p:cNvPicPr>
          <p:nvPr/>
        </p:nvPicPr>
        <p:blipFill>
          <a:blip r:embed="rId8"/>
          <a:stretch>
            <a:fillRect/>
          </a:stretch>
        </p:blipFill>
        <p:spPr>
          <a:xfrm>
            <a:off x="3835965" y="4087019"/>
            <a:ext cx="2691267" cy="2006600"/>
          </a:xfrm>
          <a:prstGeom prst="rect">
            <a:avLst/>
          </a:prstGeom>
        </p:spPr>
      </p:pic>
      <p:pic>
        <p:nvPicPr>
          <p:cNvPr id="10" name="Picture 9">
            <a:extLst>
              <a:ext uri="{FF2B5EF4-FFF2-40B4-BE49-F238E27FC236}">
                <a16:creationId xmlns:a16="http://schemas.microsoft.com/office/drawing/2014/main" id="{A81E07DA-30A2-208D-CA1D-5362683D25EC}"/>
              </a:ext>
            </a:extLst>
          </p:cNvPr>
          <p:cNvPicPr>
            <a:picLocks noChangeAspect="1"/>
          </p:cNvPicPr>
          <p:nvPr/>
        </p:nvPicPr>
        <p:blipFill>
          <a:blip r:embed="rId9"/>
          <a:stretch>
            <a:fillRect/>
          </a:stretch>
        </p:blipFill>
        <p:spPr>
          <a:xfrm>
            <a:off x="1110612" y="4087019"/>
            <a:ext cx="2628437" cy="200660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2" name="Ink 11">
                <a:extLst>
                  <a:ext uri="{FF2B5EF4-FFF2-40B4-BE49-F238E27FC236}">
                    <a16:creationId xmlns:a16="http://schemas.microsoft.com/office/drawing/2014/main" id="{B69D6F55-A989-C0C1-0DA8-B86A9912A672}"/>
                  </a:ext>
                </a:extLst>
              </p14:cNvPr>
              <p14:cNvContentPartPr/>
              <p14:nvPr/>
            </p14:nvContentPartPr>
            <p14:xfrm>
              <a:off x="10201987" y="372120"/>
              <a:ext cx="862920" cy="360"/>
            </p14:xfrm>
          </p:contentPart>
        </mc:Choice>
        <mc:Fallback xmlns="">
          <p:pic>
            <p:nvPicPr>
              <p:cNvPr id="12" name="Ink 11">
                <a:extLst>
                  <a:ext uri="{FF2B5EF4-FFF2-40B4-BE49-F238E27FC236}">
                    <a16:creationId xmlns:a16="http://schemas.microsoft.com/office/drawing/2014/main" id="{B69D6F55-A989-C0C1-0DA8-B86A9912A672}"/>
                  </a:ext>
                </a:extLst>
              </p:cNvPr>
              <p:cNvPicPr/>
              <p:nvPr/>
            </p:nvPicPr>
            <p:blipFill>
              <a:blip r:embed="rId11"/>
              <a:stretch>
                <a:fillRect/>
              </a:stretch>
            </p:blipFill>
            <p:spPr>
              <a:xfrm>
                <a:off x="10184347" y="354480"/>
                <a:ext cx="89856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4" name="Ink 13">
                <a:extLst>
                  <a:ext uri="{FF2B5EF4-FFF2-40B4-BE49-F238E27FC236}">
                    <a16:creationId xmlns:a16="http://schemas.microsoft.com/office/drawing/2014/main" id="{65777BA5-E636-4458-B108-9EE56040A0FC}"/>
                  </a:ext>
                </a:extLst>
              </p14:cNvPr>
              <p14:cNvContentPartPr/>
              <p14:nvPr/>
            </p14:nvContentPartPr>
            <p14:xfrm>
              <a:off x="4860307" y="329640"/>
              <a:ext cx="896040" cy="9360"/>
            </p14:xfrm>
          </p:contentPart>
        </mc:Choice>
        <mc:Fallback xmlns="">
          <p:pic>
            <p:nvPicPr>
              <p:cNvPr id="14" name="Ink 13">
                <a:extLst>
                  <a:ext uri="{FF2B5EF4-FFF2-40B4-BE49-F238E27FC236}">
                    <a16:creationId xmlns:a16="http://schemas.microsoft.com/office/drawing/2014/main" id="{65777BA5-E636-4458-B108-9EE56040A0FC}"/>
                  </a:ext>
                </a:extLst>
              </p:cNvPr>
              <p:cNvPicPr/>
              <p:nvPr/>
            </p:nvPicPr>
            <p:blipFill>
              <a:blip r:embed="rId13"/>
              <a:stretch>
                <a:fillRect/>
              </a:stretch>
            </p:blipFill>
            <p:spPr>
              <a:xfrm>
                <a:off x="4842667" y="311640"/>
                <a:ext cx="931680" cy="45000"/>
              </a:xfrm>
              <a:prstGeom prst="rect">
                <a:avLst/>
              </a:prstGeom>
            </p:spPr>
          </p:pic>
        </mc:Fallback>
      </mc:AlternateContent>
    </p:spTree>
    <p:extLst>
      <p:ext uri="{BB962C8B-B14F-4D97-AF65-F5344CB8AC3E}">
        <p14:creationId xmlns:p14="http://schemas.microsoft.com/office/powerpoint/2010/main" val="5148586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3DAEBAD9-3447-CE94-0A3D-FF73327753B6}"/>
              </a:ext>
            </a:extLst>
          </p:cNvPr>
          <p:cNvGraphicFramePr>
            <a:graphicFrameLocks noGrp="1"/>
          </p:cNvGraphicFramePr>
          <p:nvPr>
            <p:extLst>
              <p:ext uri="{D42A27DB-BD31-4B8C-83A1-F6EECF244321}">
                <p14:modId xmlns:p14="http://schemas.microsoft.com/office/powerpoint/2010/main" val="1359741801"/>
              </p:ext>
            </p:extLst>
          </p:nvPr>
        </p:nvGraphicFramePr>
        <p:xfrm>
          <a:off x="0" y="0"/>
          <a:ext cx="12192000" cy="6858000"/>
        </p:xfrm>
        <a:graphic>
          <a:graphicData uri="http://schemas.openxmlformats.org/drawingml/2006/table">
            <a:tbl>
              <a:tblPr firstRow="1" bandRow="1">
                <a:tableStyleId>{5C22544A-7EE6-4342-B048-85BDC9FD1C3A}</a:tableStyleId>
              </a:tblPr>
              <a:tblGrid>
                <a:gridCol w="1075267">
                  <a:extLst>
                    <a:ext uri="{9D8B030D-6E8A-4147-A177-3AD203B41FA5}">
                      <a16:colId xmlns:a16="http://schemas.microsoft.com/office/drawing/2014/main" val="3115331618"/>
                    </a:ext>
                  </a:extLst>
                </a:gridCol>
                <a:gridCol w="2743200">
                  <a:extLst>
                    <a:ext uri="{9D8B030D-6E8A-4147-A177-3AD203B41FA5}">
                      <a16:colId xmlns:a16="http://schemas.microsoft.com/office/drawing/2014/main" val="2063299659"/>
                    </a:ext>
                  </a:extLst>
                </a:gridCol>
                <a:gridCol w="2743200">
                  <a:extLst>
                    <a:ext uri="{9D8B030D-6E8A-4147-A177-3AD203B41FA5}">
                      <a16:colId xmlns:a16="http://schemas.microsoft.com/office/drawing/2014/main" val="1025433467"/>
                    </a:ext>
                  </a:extLst>
                </a:gridCol>
                <a:gridCol w="2743200">
                  <a:extLst>
                    <a:ext uri="{9D8B030D-6E8A-4147-A177-3AD203B41FA5}">
                      <a16:colId xmlns:a16="http://schemas.microsoft.com/office/drawing/2014/main" val="3895642522"/>
                    </a:ext>
                  </a:extLst>
                </a:gridCol>
                <a:gridCol w="2887133">
                  <a:extLst>
                    <a:ext uri="{9D8B030D-6E8A-4147-A177-3AD203B41FA5}">
                      <a16:colId xmlns:a16="http://schemas.microsoft.com/office/drawing/2014/main" val="2005387226"/>
                    </a:ext>
                  </a:extLst>
                </a:gridCol>
              </a:tblGrid>
              <a:tr h="3429000">
                <a:tc>
                  <a:txBody>
                    <a:bodyPr/>
                    <a:lstStyle/>
                    <a:p>
                      <a:r>
                        <a:rPr lang="en-US" dirty="0"/>
                        <a:t>HTP</a:t>
                      </a:r>
                    </a:p>
                  </a:txBody>
                  <a:tcPr/>
                </a:tc>
                <a:tc>
                  <a:txBody>
                    <a:bodyPr/>
                    <a:lstStyle/>
                    <a:p>
                      <a:endParaRPr lang="en-US" dirty="0"/>
                    </a:p>
                  </a:txBody>
                  <a:tcPr/>
                </a:tc>
                <a:tc>
                  <a:txBody>
                    <a:bodyPr/>
                    <a:lstStyle/>
                    <a:p>
                      <a:r>
                        <a:rPr lang="en-US" dirty="0"/>
                        <a:t>Var1 = HTP0</a:t>
                      </a:r>
                    </a:p>
                    <a:p>
                      <a:endParaRPr lang="en-US" dirty="0"/>
                    </a:p>
                  </a:txBody>
                  <a:tcPr/>
                </a:tc>
                <a:tc>
                  <a:txBody>
                    <a:bodyPr/>
                    <a:lstStyle/>
                    <a:p>
                      <a:endParaRPr lang="en-US" dirty="0"/>
                    </a:p>
                  </a:txBody>
                  <a:tcPr/>
                </a:tc>
                <a:tc>
                  <a:txBody>
                    <a:bodyPr/>
                    <a:lstStyle/>
                    <a:p>
                      <a:r>
                        <a:rPr lang="en-US" dirty="0"/>
                        <a:t>Var1 = HTP0</a:t>
                      </a:r>
                    </a:p>
                    <a:p>
                      <a:endParaRPr lang="en-US" dirty="0"/>
                    </a:p>
                  </a:txBody>
                  <a:tcPr/>
                </a:tc>
                <a:extLst>
                  <a:ext uri="{0D108BD9-81ED-4DB2-BD59-A6C34878D82A}">
                    <a16:rowId xmlns:a16="http://schemas.microsoft.com/office/drawing/2014/main" val="44388926"/>
                  </a:ext>
                </a:extLst>
              </a:tr>
              <a:tr h="3429000">
                <a:tc>
                  <a:txBody>
                    <a:bodyPr/>
                    <a:lstStyle/>
                    <a:p>
                      <a:r>
                        <a:rPr lang="en-US" dirty="0" err="1"/>
                        <a:t>notHTP</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34388007"/>
                  </a:ext>
                </a:extLst>
              </a:tr>
            </a:tbl>
          </a:graphicData>
        </a:graphic>
      </p:graphicFrame>
      <p:pic>
        <p:nvPicPr>
          <p:cNvPr id="11" name="Picture 10">
            <a:extLst>
              <a:ext uri="{FF2B5EF4-FFF2-40B4-BE49-F238E27FC236}">
                <a16:creationId xmlns:a16="http://schemas.microsoft.com/office/drawing/2014/main" id="{DD5C57B0-9E5C-469E-1F26-8C2FE112F7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67528" y="690258"/>
            <a:ext cx="2571920" cy="1963182"/>
          </a:xfrm>
          <a:prstGeom prst="rect">
            <a:avLst/>
          </a:prstGeom>
        </p:spPr>
      </p:pic>
      <p:pic>
        <p:nvPicPr>
          <p:cNvPr id="13" name="Picture 12">
            <a:extLst>
              <a:ext uri="{FF2B5EF4-FFF2-40B4-BE49-F238E27FC236}">
                <a16:creationId xmlns:a16="http://schemas.microsoft.com/office/drawing/2014/main" id="{D5F2C377-56C8-67AB-E119-0A32625AB9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26575" y="724782"/>
            <a:ext cx="2468231" cy="1863272"/>
          </a:xfrm>
          <a:prstGeom prst="rect">
            <a:avLst/>
          </a:prstGeom>
        </p:spPr>
      </p:pic>
      <p:pic>
        <p:nvPicPr>
          <p:cNvPr id="15" name="Picture 14">
            <a:extLst>
              <a:ext uri="{FF2B5EF4-FFF2-40B4-BE49-F238E27FC236}">
                <a16:creationId xmlns:a16="http://schemas.microsoft.com/office/drawing/2014/main" id="{3E006A7F-D78D-3852-3458-F8F34CEDD0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26756" y="698300"/>
            <a:ext cx="2509686" cy="1931668"/>
          </a:xfrm>
          <a:prstGeom prst="rect">
            <a:avLst/>
          </a:prstGeom>
        </p:spPr>
      </p:pic>
      <p:pic>
        <p:nvPicPr>
          <p:cNvPr id="17" name="Picture 16">
            <a:extLst>
              <a:ext uri="{FF2B5EF4-FFF2-40B4-BE49-F238E27FC236}">
                <a16:creationId xmlns:a16="http://schemas.microsoft.com/office/drawing/2014/main" id="{4AB96362-93BB-DEAC-8CEE-4B1BCB68C8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7968" y="819504"/>
            <a:ext cx="2333727" cy="1800829"/>
          </a:xfrm>
          <a:prstGeom prst="rect">
            <a:avLst/>
          </a:prstGeom>
        </p:spPr>
      </p:pic>
      <p:pic>
        <p:nvPicPr>
          <p:cNvPr id="3" name="Picture 2">
            <a:extLst>
              <a:ext uri="{FF2B5EF4-FFF2-40B4-BE49-F238E27FC236}">
                <a16:creationId xmlns:a16="http://schemas.microsoft.com/office/drawing/2014/main" id="{2C6CCC6F-FA80-2808-5F3A-BBC3F28693B1}"/>
              </a:ext>
            </a:extLst>
          </p:cNvPr>
          <p:cNvPicPr>
            <a:picLocks noChangeAspect="1"/>
          </p:cNvPicPr>
          <p:nvPr/>
        </p:nvPicPr>
        <p:blipFill>
          <a:blip r:embed="rId6"/>
          <a:stretch>
            <a:fillRect/>
          </a:stretch>
        </p:blipFill>
        <p:spPr>
          <a:xfrm>
            <a:off x="9478982" y="3980748"/>
            <a:ext cx="2560466" cy="1932901"/>
          </a:xfrm>
          <a:prstGeom prst="rect">
            <a:avLst/>
          </a:prstGeom>
        </p:spPr>
      </p:pic>
      <p:pic>
        <p:nvPicPr>
          <p:cNvPr id="5" name="Picture 4">
            <a:extLst>
              <a:ext uri="{FF2B5EF4-FFF2-40B4-BE49-F238E27FC236}">
                <a16:creationId xmlns:a16="http://schemas.microsoft.com/office/drawing/2014/main" id="{EC4FA233-8B04-59BF-7919-D5AEE9ED349E}"/>
              </a:ext>
            </a:extLst>
          </p:cNvPr>
          <p:cNvPicPr>
            <a:picLocks noChangeAspect="1"/>
          </p:cNvPicPr>
          <p:nvPr/>
        </p:nvPicPr>
        <p:blipFill>
          <a:blip r:embed="rId7"/>
          <a:stretch>
            <a:fillRect/>
          </a:stretch>
        </p:blipFill>
        <p:spPr>
          <a:xfrm>
            <a:off x="6653336" y="3980748"/>
            <a:ext cx="2614708" cy="2015721"/>
          </a:xfrm>
          <a:prstGeom prst="rect">
            <a:avLst/>
          </a:prstGeom>
        </p:spPr>
      </p:pic>
      <p:pic>
        <p:nvPicPr>
          <p:cNvPr id="7" name="Picture 6">
            <a:extLst>
              <a:ext uri="{FF2B5EF4-FFF2-40B4-BE49-F238E27FC236}">
                <a16:creationId xmlns:a16="http://schemas.microsoft.com/office/drawing/2014/main" id="{6564A921-CC1A-A049-8E94-146B97560256}"/>
              </a:ext>
            </a:extLst>
          </p:cNvPr>
          <p:cNvPicPr>
            <a:picLocks noChangeAspect="1"/>
          </p:cNvPicPr>
          <p:nvPr/>
        </p:nvPicPr>
        <p:blipFill>
          <a:blip r:embed="rId8"/>
          <a:stretch>
            <a:fillRect/>
          </a:stretch>
        </p:blipFill>
        <p:spPr>
          <a:xfrm>
            <a:off x="3926756" y="4022775"/>
            <a:ext cx="2560466" cy="1931668"/>
          </a:xfrm>
          <a:prstGeom prst="rect">
            <a:avLst/>
          </a:prstGeom>
        </p:spPr>
      </p:pic>
      <p:pic>
        <p:nvPicPr>
          <p:cNvPr id="10" name="Picture 9">
            <a:extLst>
              <a:ext uri="{FF2B5EF4-FFF2-40B4-BE49-F238E27FC236}">
                <a16:creationId xmlns:a16="http://schemas.microsoft.com/office/drawing/2014/main" id="{E33198F9-802A-52DB-A011-9BBED4648263}"/>
              </a:ext>
            </a:extLst>
          </p:cNvPr>
          <p:cNvPicPr>
            <a:picLocks noChangeAspect="1"/>
          </p:cNvPicPr>
          <p:nvPr/>
        </p:nvPicPr>
        <p:blipFill>
          <a:blip r:embed="rId9"/>
          <a:stretch>
            <a:fillRect/>
          </a:stretch>
        </p:blipFill>
        <p:spPr>
          <a:xfrm>
            <a:off x="1091515" y="4022775"/>
            <a:ext cx="2666631" cy="2015721"/>
          </a:xfrm>
          <a:prstGeom prst="rect">
            <a:avLst/>
          </a:prstGeom>
        </p:spPr>
      </p:pic>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1F5DB0C8-CB3B-D471-4379-5DA275DF46AC}"/>
                  </a:ext>
                </a:extLst>
              </p14:cNvPr>
              <p14:cNvContentPartPr/>
              <p14:nvPr/>
            </p14:nvContentPartPr>
            <p14:xfrm>
              <a:off x="4495627" y="355200"/>
              <a:ext cx="1374840" cy="360"/>
            </p14:xfrm>
          </p:contentPart>
        </mc:Choice>
        <mc:Fallback xmlns="">
          <p:pic>
            <p:nvPicPr>
              <p:cNvPr id="12" name="Ink 11">
                <a:extLst>
                  <a:ext uri="{FF2B5EF4-FFF2-40B4-BE49-F238E27FC236}">
                    <a16:creationId xmlns:a16="http://schemas.microsoft.com/office/drawing/2014/main" id="{1F5DB0C8-CB3B-D471-4379-5DA275DF46AC}"/>
                  </a:ext>
                </a:extLst>
              </p:cNvPr>
              <p:cNvPicPr/>
              <p:nvPr/>
            </p:nvPicPr>
            <p:blipFill>
              <a:blip r:embed="rId11"/>
              <a:stretch>
                <a:fillRect/>
              </a:stretch>
            </p:blipFill>
            <p:spPr>
              <a:xfrm>
                <a:off x="4486627" y="346560"/>
                <a:ext cx="139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40835BDE-1CEF-2D43-BEA8-DD81DF525150}"/>
                  </a:ext>
                </a:extLst>
              </p14:cNvPr>
              <p14:cNvContentPartPr/>
              <p14:nvPr/>
            </p14:nvContentPartPr>
            <p14:xfrm>
              <a:off x="9744787" y="413880"/>
              <a:ext cx="1354320" cy="18360"/>
            </p14:xfrm>
          </p:contentPart>
        </mc:Choice>
        <mc:Fallback xmlns="">
          <p:pic>
            <p:nvPicPr>
              <p:cNvPr id="14" name="Ink 13">
                <a:extLst>
                  <a:ext uri="{FF2B5EF4-FFF2-40B4-BE49-F238E27FC236}">
                    <a16:creationId xmlns:a16="http://schemas.microsoft.com/office/drawing/2014/main" id="{40835BDE-1CEF-2D43-BEA8-DD81DF525150}"/>
                  </a:ext>
                </a:extLst>
              </p:cNvPr>
              <p:cNvPicPr/>
              <p:nvPr/>
            </p:nvPicPr>
            <p:blipFill>
              <a:blip r:embed="rId13"/>
              <a:stretch>
                <a:fillRect/>
              </a:stretch>
            </p:blipFill>
            <p:spPr>
              <a:xfrm>
                <a:off x="9736147" y="404880"/>
                <a:ext cx="1371960" cy="36000"/>
              </a:xfrm>
              <a:prstGeom prst="rect">
                <a:avLst/>
              </a:prstGeom>
            </p:spPr>
          </p:pic>
        </mc:Fallback>
      </mc:AlternateContent>
    </p:spTree>
    <p:extLst>
      <p:ext uri="{BB962C8B-B14F-4D97-AF65-F5344CB8AC3E}">
        <p14:creationId xmlns:p14="http://schemas.microsoft.com/office/powerpoint/2010/main" val="15971866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3DAEBAD9-3447-CE94-0A3D-FF73327753B6}"/>
              </a:ext>
            </a:extLst>
          </p:cNvPr>
          <p:cNvGraphicFramePr>
            <a:graphicFrameLocks noGrp="1"/>
          </p:cNvGraphicFramePr>
          <p:nvPr>
            <p:extLst>
              <p:ext uri="{D42A27DB-BD31-4B8C-83A1-F6EECF244321}">
                <p14:modId xmlns:p14="http://schemas.microsoft.com/office/powerpoint/2010/main" val="69749339"/>
              </p:ext>
            </p:extLst>
          </p:nvPr>
        </p:nvGraphicFramePr>
        <p:xfrm>
          <a:off x="0" y="0"/>
          <a:ext cx="12192000" cy="6858000"/>
        </p:xfrm>
        <a:graphic>
          <a:graphicData uri="http://schemas.openxmlformats.org/drawingml/2006/table">
            <a:tbl>
              <a:tblPr firstRow="1" bandRow="1">
                <a:tableStyleId>{5C22544A-7EE6-4342-B048-85BDC9FD1C3A}</a:tableStyleId>
              </a:tblPr>
              <a:tblGrid>
                <a:gridCol w="1075267">
                  <a:extLst>
                    <a:ext uri="{9D8B030D-6E8A-4147-A177-3AD203B41FA5}">
                      <a16:colId xmlns:a16="http://schemas.microsoft.com/office/drawing/2014/main" val="3115331618"/>
                    </a:ext>
                  </a:extLst>
                </a:gridCol>
                <a:gridCol w="2743200">
                  <a:extLst>
                    <a:ext uri="{9D8B030D-6E8A-4147-A177-3AD203B41FA5}">
                      <a16:colId xmlns:a16="http://schemas.microsoft.com/office/drawing/2014/main" val="2063299659"/>
                    </a:ext>
                  </a:extLst>
                </a:gridCol>
                <a:gridCol w="2743200">
                  <a:extLst>
                    <a:ext uri="{9D8B030D-6E8A-4147-A177-3AD203B41FA5}">
                      <a16:colId xmlns:a16="http://schemas.microsoft.com/office/drawing/2014/main" val="1025433467"/>
                    </a:ext>
                  </a:extLst>
                </a:gridCol>
                <a:gridCol w="2743200">
                  <a:extLst>
                    <a:ext uri="{9D8B030D-6E8A-4147-A177-3AD203B41FA5}">
                      <a16:colId xmlns:a16="http://schemas.microsoft.com/office/drawing/2014/main" val="3895642522"/>
                    </a:ext>
                  </a:extLst>
                </a:gridCol>
                <a:gridCol w="2887133">
                  <a:extLst>
                    <a:ext uri="{9D8B030D-6E8A-4147-A177-3AD203B41FA5}">
                      <a16:colId xmlns:a16="http://schemas.microsoft.com/office/drawing/2014/main" val="2005387226"/>
                    </a:ext>
                  </a:extLst>
                </a:gridCol>
              </a:tblGrid>
              <a:tr h="3429000">
                <a:tc>
                  <a:txBody>
                    <a:bodyPr/>
                    <a:lstStyle/>
                    <a:p>
                      <a:r>
                        <a:rPr lang="en-US" dirty="0"/>
                        <a:t>HTP</a:t>
                      </a:r>
                    </a:p>
                  </a:txBody>
                  <a:tcPr/>
                </a:tc>
                <a:tc>
                  <a:txBody>
                    <a:bodyPr/>
                    <a:lstStyle/>
                    <a:p>
                      <a:endParaRPr lang="en-US" dirty="0"/>
                    </a:p>
                  </a:txBody>
                  <a:tcPr/>
                </a:tc>
                <a:tc>
                  <a:txBody>
                    <a:bodyPr/>
                    <a:lstStyle/>
                    <a:p>
                      <a:r>
                        <a:rPr lang="en-US" dirty="0"/>
                        <a:t>Var1 = HTP0</a:t>
                      </a:r>
                    </a:p>
                    <a:p>
                      <a:endParaRPr lang="en-US" dirty="0"/>
                    </a:p>
                  </a:txBody>
                  <a:tcPr/>
                </a:tc>
                <a:tc>
                  <a:txBody>
                    <a:bodyPr/>
                    <a:lstStyle/>
                    <a:p>
                      <a:r>
                        <a:rPr lang="en-US" dirty="0"/>
                        <a:t>Var1 = HTP0</a:t>
                      </a:r>
                    </a:p>
                    <a:p>
                      <a:endParaRPr lang="en-US" dirty="0"/>
                    </a:p>
                  </a:txBody>
                  <a:tcPr/>
                </a:tc>
                <a:tc>
                  <a:txBody>
                    <a:bodyPr/>
                    <a:lstStyle/>
                    <a:p>
                      <a:endParaRPr lang="en-US" dirty="0"/>
                    </a:p>
                  </a:txBody>
                  <a:tcPr/>
                </a:tc>
                <a:extLst>
                  <a:ext uri="{0D108BD9-81ED-4DB2-BD59-A6C34878D82A}">
                    <a16:rowId xmlns:a16="http://schemas.microsoft.com/office/drawing/2014/main" val="44388926"/>
                  </a:ext>
                </a:extLst>
              </a:tr>
              <a:tr h="3429000">
                <a:tc>
                  <a:txBody>
                    <a:bodyPr/>
                    <a:lstStyle/>
                    <a:p>
                      <a:r>
                        <a:rPr lang="en-US" dirty="0" err="1"/>
                        <a:t>notHTP</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34388007"/>
                  </a:ext>
                </a:extLst>
              </a:tr>
            </a:tbl>
          </a:graphicData>
        </a:graphic>
      </p:graphicFrame>
      <p:pic>
        <p:nvPicPr>
          <p:cNvPr id="11" name="Picture 10">
            <a:extLst>
              <a:ext uri="{FF2B5EF4-FFF2-40B4-BE49-F238E27FC236}">
                <a16:creationId xmlns:a16="http://schemas.microsoft.com/office/drawing/2014/main" id="{DD5C57B0-9E5C-469E-1F26-8C2FE112F7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585911" y="690258"/>
            <a:ext cx="2335153" cy="1963182"/>
          </a:xfrm>
          <a:prstGeom prst="rect">
            <a:avLst/>
          </a:prstGeom>
        </p:spPr>
      </p:pic>
      <p:pic>
        <p:nvPicPr>
          <p:cNvPr id="13" name="Picture 12">
            <a:extLst>
              <a:ext uri="{FF2B5EF4-FFF2-40B4-BE49-F238E27FC236}">
                <a16:creationId xmlns:a16="http://schemas.microsoft.com/office/drawing/2014/main" id="{D5F2C377-56C8-67AB-E119-0A32625AB9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33716" y="724782"/>
            <a:ext cx="2453948" cy="1863272"/>
          </a:xfrm>
          <a:prstGeom prst="rect">
            <a:avLst/>
          </a:prstGeom>
        </p:spPr>
      </p:pic>
      <p:pic>
        <p:nvPicPr>
          <p:cNvPr id="15" name="Picture 14">
            <a:extLst>
              <a:ext uri="{FF2B5EF4-FFF2-40B4-BE49-F238E27FC236}">
                <a16:creationId xmlns:a16="http://schemas.microsoft.com/office/drawing/2014/main" id="{3E006A7F-D78D-3852-3458-F8F34CEDD0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33444" y="698300"/>
            <a:ext cx="2496309" cy="1931668"/>
          </a:xfrm>
          <a:prstGeom prst="rect">
            <a:avLst/>
          </a:prstGeom>
        </p:spPr>
      </p:pic>
      <p:pic>
        <p:nvPicPr>
          <p:cNvPr id="17" name="Picture 16">
            <a:extLst>
              <a:ext uri="{FF2B5EF4-FFF2-40B4-BE49-F238E27FC236}">
                <a16:creationId xmlns:a16="http://schemas.microsoft.com/office/drawing/2014/main" id="{4AB96362-93BB-DEAC-8CEE-4B1BCB68C8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61892" y="819504"/>
            <a:ext cx="2325879" cy="1800829"/>
          </a:xfrm>
          <a:prstGeom prst="rect">
            <a:avLst/>
          </a:prstGeom>
        </p:spPr>
      </p:pic>
      <p:pic>
        <p:nvPicPr>
          <p:cNvPr id="3" name="Picture 2">
            <a:extLst>
              <a:ext uri="{FF2B5EF4-FFF2-40B4-BE49-F238E27FC236}">
                <a16:creationId xmlns:a16="http://schemas.microsoft.com/office/drawing/2014/main" id="{06BD4CEE-BB8A-1612-E9CD-2538D770DB9C}"/>
              </a:ext>
            </a:extLst>
          </p:cNvPr>
          <p:cNvPicPr>
            <a:picLocks noChangeAspect="1"/>
          </p:cNvPicPr>
          <p:nvPr/>
        </p:nvPicPr>
        <p:blipFill>
          <a:blip r:embed="rId6"/>
          <a:stretch>
            <a:fillRect/>
          </a:stretch>
        </p:blipFill>
        <p:spPr>
          <a:xfrm>
            <a:off x="9359900" y="3859655"/>
            <a:ext cx="2496309" cy="2129527"/>
          </a:xfrm>
          <a:prstGeom prst="rect">
            <a:avLst/>
          </a:prstGeom>
        </p:spPr>
      </p:pic>
      <p:pic>
        <p:nvPicPr>
          <p:cNvPr id="5" name="Picture 4">
            <a:extLst>
              <a:ext uri="{FF2B5EF4-FFF2-40B4-BE49-F238E27FC236}">
                <a16:creationId xmlns:a16="http://schemas.microsoft.com/office/drawing/2014/main" id="{F22E3C8D-AAAD-1290-885C-F8B5C40BAC3A}"/>
              </a:ext>
            </a:extLst>
          </p:cNvPr>
          <p:cNvPicPr>
            <a:picLocks noChangeAspect="1"/>
          </p:cNvPicPr>
          <p:nvPr/>
        </p:nvPicPr>
        <p:blipFill>
          <a:blip r:embed="rId7"/>
          <a:stretch>
            <a:fillRect/>
          </a:stretch>
        </p:blipFill>
        <p:spPr>
          <a:xfrm>
            <a:off x="6578482" y="3859655"/>
            <a:ext cx="2666517" cy="2010304"/>
          </a:xfrm>
          <a:prstGeom prst="rect">
            <a:avLst/>
          </a:prstGeom>
        </p:spPr>
      </p:pic>
      <p:pic>
        <p:nvPicPr>
          <p:cNvPr id="7" name="Picture 6">
            <a:extLst>
              <a:ext uri="{FF2B5EF4-FFF2-40B4-BE49-F238E27FC236}">
                <a16:creationId xmlns:a16="http://schemas.microsoft.com/office/drawing/2014/main" id="{2F7B4BA1-0B9A-C056-1B18-41952D45B35D}"/>
              </a:ext>
            </a:extLst>
          </p:cNvPr>
          <p:cNvPicPr>
            <a:picLocks noChangeAspect="1"/>
          </p:cNvPicPr>
          <p:nvPr/>
        </p:nvPicPr>
        <p:blipFill>
          <a:blip r:embed="rId8"/>
          <a:stretch>
            <a:fillRect/>
          </a:stretch>
        </p:blipFill>
        <p:spPr>
          <a:xfrm>
            <a:off x="3827464" y="3851188"/>
            <a:ext cx="2708268" cy="2079182"/>
          </a:xfrm>
          <a:prstGeom prst="rect">
            <a:avLst/>
          </a:prstGeom>
        </p:spPr>
      </p:pic>
      <p:pic>
        <p:nvPicPr>
          <p:cNvPr id="10" name="Picture 9">
            <a:extLst>
              <a:ext uri="{FF2B5EF4-FFF2-40B4-BE49-F238E27FC236}">
                <a16:creationId xmlns:a16="http://schemas.microsoft.com/office/drawing/2014/main" id="{029CBD1D-6763-B402-536D-04D61ED329E1}"/>
              </a:ext>
            </a:extLst>
          </p:cNvPr>
          <p:cNvPicPr>
            <a:picLocks noChangeAspect="1"/>
          </p:cNvPicPr>
          <p:nvPr/>
        </p:nvPicPr>
        <p:blipFill>
          <a:blip r:embed="rId9"/>
          <a:stretch>
            <a:fillRect/>
          </a:stretch>
        </p:blipFill>
        <p:spPr>
          <a:xfrm>
            <a:off x="1064948" y="3851188"/>
            <a:ext cx="2719766" cy="2079182"/>
          </a:xfrm>
          <a:prstGeom prst="rect">
            <a:avLst/>
          </a:prstGeom>
        </p:spPr>
      </p:pic>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D827747D-26A6-31BE-8523-0B936D325B8C}"/>
                  </a:ext>
                </a:extLst>
              </p14:cNvPr>
              <p14:cNvContentPartPr/>
              <p14:nvPr/>
            </p14:nvContentPartPr>
            <p14:xfrm>
              <a:off x="4622707" y="396600"/>
              <a:ext cx="1379160" cy="9720"/>
            </p14:xfrm>
          </p:contentPart>
        </mc:Choice>
        <mc:Fallback xmlns="">
          <p:pic>
            <p:nvPicPr>
              <p:cNvPr id="12" name="Ink 11">
                <a:extLst>
                  <a:ext uri="{FF2B5EF4-FFF2-40B4-BE49-F238E27FC236}">
                    <a16:creationId xmlns:a16="http://schemas.microsoft.com/office/drawing/2014/main" id="{D827747D-26A6-31BE-8523-0B936D325B8C}"/>
                  </a:ext>
                </a:extLst>
              </p:cNvPr>
              <p:cNvPicPr/>
              <p:nvPr/>
            </p:nvPicPr>
            <p:blipFill>
              <a:blip r:embed="rId11"/>
              <a:stretch>
                <a:fillRect/>
              </a:stretch>
            </p:blipFill>
            <p:spPr>
              <a:xfrm>
                <a:off x="4613707" y="387960"/>
                <a:ext cx="1396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A2575F5-AB01-7031-0930-AD85270C8518}"/>
                  </a:ext>
                </a:extLst>
              </p14:cNvPr>
              <p14:cNvContentPartPr/>
              <p14:nvPr/>
            </p14:nvContentPartPr>
            <p14:xfrm>
              <a:off x="7332067" y="448800"/>
              <a:ext cx="1177920" cy="360"/>
            </p14:xfrm>
          </p:contentPart>
        </mc:Choice>
        <mc:Fallback xmlns="">
          <p:pic>
            <p:nvPicPr>
              <p:cNvPr id="14" name="Ink 13">
                <a:extLst>
                  <a:ext uri="{FF2B5EF4-FFF2-40B4-BE49-F238E27FC236}">
                    <a16:creationId xmlns:a16="http://schemas.microsoft.com/office/drawing/2014/main" id="{7A2575F5-AB01-7031-0930-AD85270C8518}"/>
                  </a:ext>
                </a:extLst>
              </p:cNvPr>
              <p:cNvPicPr/>
              <p:nvPr/>
            </p:nvPicPr>
            <p:blipFill>
              <a:blip r:embed="rId13"/>
              <a:stretch>
                <a:fillRect/>
              </a:stretch>
            </p:blipFill>
            <p:spPr>
              <a:xfrm>
                <a:off x="7323067" y="439800"/>
                <a:ext cx="1195560" cy="18000"/>
              </a:xfrm>
              <a:prstGeom prst="rect">
                <a:avLst/>
              </a:prstGeom>
            </p:spPr>
          </p:pic>
        </mc:Fallback>
      </mc:AlternateContent>
    </p:spTree>
    <p:extLst>
      <p:ext uri="{BB962C8B-B14F-4D97-AF65-F5344CB8AC3E}">
        <p14:creationId xmlns:p14="http://schemas.microsoft.com/office/powerpoint/2010/main" val="27294417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3DAEBAD9-3447-CE94-0A3D-FF73327753B6}"/>
              </a:ext>
            </a:extLst>
          </p:cNvPr>
          <p:cNvGraphicFramePr>
            <a:graphicFrameLocks noGrp="1"/>
          </p:cNvGraphicFramePr>
          <p:nvPr>
            <p:extLst>
              <p:ext uri="{D42A27DB-BD31-4B8C-83A1-F6EECF244321}">
                <p14:modId xmlns:p14="http://schemas.microsoft.com/office/powerpoint/2010/main" val="772442746"/>
              </p:ext>
            </p:extLst>
          </p:nvPr>
        </p:nvGraphicFramePr>
        <p:xfrm>
          <a:off x="0" y="0"/>
          <a:ext cx="12192000" cy="6858000"/>
        </p:xfrm>
        <a:graphic>
          <a:graphicData uri="http://schemas.openxmlformats.org/drawingml/2006/table">
            <a:tbl>
              <a:tblPr firstRow="1" bandRow="1">
                <a:tableStyleId>{5C22544A-7EE6-4342-B048-85BDC9FD1C3A}</a:tableStyleId>
              </a:tblPr>
              <a:tblGrid>
                <a:gridCol w="1075267">
                  <a:extLst>
                    <a:ext uri="{9D8B030D-6E8A-4147-A177-3AD203B41FA5}">
                      <a16:colId xmlns:a16="http://schemas.microsoft.com/office/drawing/2014/main" val="3115331618"/>
                    </a:ext>
                  </a:extLst>
                </a:gridCol>
                <a:gridCol w="2743200">
                  <a:extLst>
                    <a:ext uri="{9D8B030D-6E8A-4147-A177-3AD203B41FA5}">
                      <a16:colId xmlns:a16="http://schemas.microsoft.com/office/drawing/2014/main" val="2063299659"/>
                    </a:ext>
                  </a:extLst>
                </a:gridCol>
                <a:gridCol w="2743200">
                  <a:extLst>
                    <a:ext uri="{9D8B030D-6E8A-4147-A177-3AD203B41FA5}">
                      <a16:colId xmlns:a16="http://schemas.microsoft.com/office/drawing/2014/main" val="1025433467"/>
                    </a:ext>
                  </a:extLst>
                </a:gridCol>
                <a:gridCol w="2743200">
                  <a:extLst>
                    <a:ext uri="{9D8B030D-6E8A-4147-A177-3AD203B41FA5}">
                      <a16:colId xmlns:a16="http://schemas.microsoft.com/office/drawing/2014/main" val="3895642522"/>
                    </a:ext>
                  </a:extLst>
                </a:gridCol>
                <a:gridCol w="2887133">
                  <a:extLst>
                    <a:ext uri="{9D8B030D-6E8A-4147-A177-3AD203B41FA5}">
                      <a16:colId xmlns:a16="http://schemas.microsoft.com/office/drawing/2014/main" val="2005387226"/>
                    </a:ext>
                  </a:extLst>
                </a:gridCol>
              </a:tblGrid>
              <a:tr h="3429000">
                <a:tc>
                  <a:txBody>
                    <a:bodyPr/>
                    <a:lstStyle/>
                    <a:p>
                      <a:r>
                        <a:rPr lang="en-US" dirty="0"/>
                        <a:t>HTP</a:t>
                      </a:r>
                    </a:p>
                  </a:txBody>
                  <a:tcPr/>
                </a:tc>
                <a:tc>
                  <a:txBody>
                    <a:bodyPr/>
                    <a:lstStyle/>
                    <a:p>
                      <a:endParaRPr lang="en-US" dirty="0"/>
                    </a:p>
                  </a:txBody>
                  <a:tcPr/>
                </a:tc>
                <a:tc>
                  <a:txBody>
                    <a:bodyPr/>
                    <a:lstStyle/>
                    <a:p>
                      <a:endParaRPr lang="en-US" dirty="0"/>
                    </a:p>
                  </a:txBody>
                  <a:tcPr/>
                </a:tc>
                <a:tc>
                  <a:txBody>
                    <a:bodyPr/>
                    <a:lstStyle/>
                    <a:p>
                      <a:endParaRPr lang="en-US"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useful pie charts result in “Var1 = HTP0”. This might not be enough to properly distinguish the two classes</a:t>
                      </a:r>
                    </a:p>
                  </a:txBody>
                  <a:tcPr/>
                </a:tc>
                <a:extLst>
                  <a:ext uri="{0D108BD9-81ED-4DB2-BD59-A6C34878D82A}">
                    <a16:rowId xmlns:a16="http://schemas.microsoft.com/office/drawing/2014/main" val="44388926"/>
                  </a:ext>
                </a:extLst>
              </a:tr>
              <a:tr h="3429000">
                <a:tc>
                  <a:txBody>
                    <a:bodyPr/>
                    <a:lstStyle/>
                    <a:p>
                      <a:r>
                        <a:rPr lang="en-US" dirty="0" err="1"/>
                        <a:t>notHTP</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134388007"/>
                  </a:ext>
                </a:extLst>
              </a:tr>
            </a:tbl>
          </a:graphicData>
        </a:graphic>
      </p:graphicFrame>
      <p:pic>
        <p:nvPicPr>
          <p:cNvPr id="13" name="Picture 12">
            <a:extLst>
              <a:ext uri="{FF2B5EF4-FFF2-40B4-BE49-F238E27FC236}">
                <a16:creationId xmlns:a16="http://schemas.microsoft.com/office/drawing/2014/main" id="{D5F2C377-56C8-67AB-E119-0A32625AB9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64223" y="724782"/>
            <a:ext cx="2392933" cy="1863272"/>
          </a:xfrm>
          <a:prstGeom prst="rect">
            <a:avLst/>
          </a:prstGeom>
        </p:spPr>
      </p:pic>
      <p:pic>
        <p:nvPicPr>
          <p:cNvPr id="15" name="Picture 14">
            <a:extLst>
              <a:ext uri="{FF2B5EF4-FFF2-40B4-BE49-F238E27FC236}">
                <a16:creationId xmlns:a16="http://schemas.microsoft.com/office/drawing/2014/main" id="{3E006A7F-D78D-3852-3458-F8F34CEDD0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33444" y="717597"/>
            <a:ext cx="2496309" cy="1893074"/>
          </a:xfrm>
          <a:prstGeom prst="rect">
            <a:avLst/>
          </a:prstGeom>
        </p:spPr>
      </p:pic>
      <p:pic>
        <p:nvPicPr>
          <p:cNvPr id="17" name="Picture 16">
            <a:extLst>
              <a:ext uri="{FF2B5EF4-FFF2-40B4-BE49-F238E27FC236}">
                <a16:creationId xmlns:a16="http://schemas.microsoft.com/office/drawing/2014/main" id="{4AB96362-93BB-DEAC-8CEE-4B1BCB68C8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61892" y="824295"/>
            <a:ext cx="2325879" cy="1791246"/>
          </a:xfrm>
          <a:prstGeom prst="rect">
            <a:avLst/>
          </a:prstGeom>
        </p:spPr>
      </p:pic>
      <p:pic>
        <p:nvPicPr>
          <p:cNvPr id="3" name="Picture 2">
            <a:extLst>
              <a:ext uri="{FF2B5EF4-FFF2-40B4-BE49-F238E27FC236}">
                <a16:creationId xmlns:a16="http://schemas.microsoft.com/office/drawing/2014/main" id="{3FC2DEEC-4552-DDC0-A0ED-ACA4F4E15A2A}"/>
              </a:ext>
            </a:extLst>
          </p:cNvPr>
          <p:cNvPicPr>
            <a:picLocks noChangeAspect="1"/>
          </p:cNvPicPr>
          <p:nvPr/>
        </p:nvPicPr>
        <p:blipFill>
          <a:blip r:embed="rId5"/>
          <a:stretch>
            <a:fillRect/>
          </a:stretch>
        </p:blipFill>
        <p:spPr>
          <a:xfrm>
            <a:off x="6652359" y="4153229"/>
            <a:ext cx="2616660" cy="1967646"/>
          </a:xfrm>
          <a:prstGeom prst="rect">
            <a:avLst/>
          </a:prstGeom>
        </p:spPr>
      </p:pic>
      <p:pic>
        <p:nvPicPr>
          <p:cNvPr id="5" name="Picture 4">
            <a:extLst>
              <a:ext uri="{FF2B5EF4-FFF2-40B4-BE49-F238E27FC236}">
                <a16:creationId xmlns:a16="http://schemas.microsoft.com/office/drawing/2014/main" id="{11121CC0-CE77-9A35-52D4-6EE574BE0A2C}"/>
              </a:ext>
            </a:extLst>
          </p:cNvPr>
          <p:cNvPicPr>
            <a:picLocks noChangeAspect="1"/>
          </p:cNvPicPr>
          <p:nvPr/>
        </p:nvPicPr>
        <p:blipFill>
          <a:blip r:embed="rId6"/>
          <a:stretch>
            <a:fillRect/>
          </a:stretch>
        </p:blipFill>
        <p:spPr>
          <a:xfrm>
            <a:off x="3931689" y="4153229"/>
            <a:ext cx="2475182" cy="1893074"/>
          </a:xfrm>
          <a:prstGeom prst="rect">
            <a:avLst/>
          </a:prstGeom>
        </p:spPr>
      </p:pic>
      <p:pic>
        <p:nvPicPr>
          <p:cNvPr id="7" name="Picture 6">
            <a:extLst>
              <a:ext uri="{FF2B5EF4-FFF2-40B4-BE49-F238E27FC236}">
                <a16:creationId xmlns:a16="http://schemas.microsoft.com/office/drawing/2014/main" id="{2BCBEFA3-6983-5D1A-F143-DE883AA12C22}"/>
              </a:ext>
            </a:extLst>
          </p:cNvPr>
          <p:cNvPicPr>
            <a:picLocks noChangeAspect="1"/>
          </p:cNvPicPr>
          <p:nvPr/>
        </p:nvPicPr>
        <p:blipFill>
          <a:blip r:embed="rId7"/>
          <a:stretch>
            <a:fillRect/>
          </a:stretch>
        </p:blipFill>
        <p:spPr>
          <a:xfrm>
            <a:off x="1163460" y="4179894"/>
            <a:ext cx="2522742" cy="1914316"/>
          </a:xfrm>
          <a:prstGeom prst="rect">
            <a:avLst/>
          </a:prstGeom>
        </p:spPr>
      </p:pic>
    </p:spTree>
    <p:extLst>
      <p:ext uri="{BB962C8B-B14F-4D97-AF65-F5344CB8AC3E}">
        <p14:creationId xmlns:p14="http://schemas.microsoft.com/office/powerpoint/2010/main" val="120822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D560E0-44FC-F68A-86E5-F245A3F358F0}"/>
              </a:ext>
            </a:extLst>
          </p:cNvPr>
          <p:cNvSpPr>
            <a:spLocks noGrp="1"/>
          </p:cNvSpPr>
          <p:nvPr>
            <p:ph type="title"/>
          </p:nvPr>
        </p:nvSpPr>
        <p:spPr>
          <a:xfrm>
            <a:off x="878911" y="643468"/>
            <a:ext cx="3177847" cy="1674180"/>
          </a:xfrm>
        </p:spPr>
        <p:txBody>
          <a:bodyPr>
            <a:normAutofit/>
          </a:bodyPr>
          <a:lstStyle/>
          <a:p>
            <a:r>
              <a:rPr lang="en-US" sz="4000"/>
              <a:t>NN in Python</a:t>
            </a:r>
          </a:p>
        </p:txBody>
      </p:sp>
      <p:cxnSp>
        <p:nvCxnSpPr>
          <p:cNvPr id="17" name="Straight Connector 1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F51B85-00E0-E623-3239-25BA24637654}"/>
              </a:ext>
            </a:extLst>
          </p:cNvPr>
          <p:cNvSpPr>
            <a:spLocks noGrp="1"/>
          </p:cNvSpPr>
          <p:nvPr>
            <p:ph idx="1"/>
          </p:nvPr>
        </p:nvSpPr>
        <p:spPr>
          <a:xfrm>
            <a:off x="858064" y="2639380"/>
            <a:ext cx="3205049" cy="3229714"/>
          </a:xfrm>
        </p:spPr>
        <p:txBody>
          <a:bodyPr>
            <a:normAutofit/>
          </a:bodyPr>
          <a:lstStyle/>
          <a:p>
            <a:r>
              <a:rPr lang="en-US" dirty="0"/>
              <a:t>Can use </a:t>
            </a:r>
            <a:r>
              <a:rPr lang="en-US" i="1" dirty="0"/>
              <a:t>shuffle = False </a:t>
            </a:r>
            <a:r>
              <a:rPr lang="en-US" dirty="0"/>
              <a:t>to stop random sampling</a:t>
            </a:r>
          </a:p>
        </p:txBody>
      </p:sp>
      <p:sp>
        <p:nvSpPr>
          <p:cNvPr id="18" name="Rectangle 1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407A2A60-36F8-ADD8-F5DD-FAA861831341}"/>
              </a:ext>
            </a:extLst>
          </p:cNvPr>
          <p:cNvPicPr>
            <a:picLocks noChangeAspect="1"/>
          </p:cNvPicPr>
          <p:nvPr/>
        </p:nvPicPr>
        <p:blipFill>
          <a:blip r:embed="rId2"/>
          <a:stretch>
            <a:fillRect/>
          </a:stretch>
        </p:blipFill>
        <p:spPr>
          <a:xfrm>
            <a:off x="6409238" y="110290"/>
            <a:ext cx="5647363" cy="6290510"/>
          </a:xfrm>
          <a:prstGeom prst="rect">
            <a:avLst/>
          </a:prstGeom>
        </p:spPr>
      </p:pic>
      <p:pic>
        <p:nvPicPr>
          <p:cNvPr id="9" name="Picture 8">
            <a:extLst>
              <a:ext uri="{FF2B5EF4-FFF2-40B4-BE49-F238E27FC236}">
                <a16:creationId xmlns:a16="http://schemas.microsoft.com/office/drawing/2014/main" id="{28F7EC9E-928D-981D-8D90-3F895DA9972A}"/>
              </a:ext>
            </a:extLst>
          </p:cNvPr>
          <p:cNvPicPr>
            <a:picLocks noChangeAspect="1"/>
          </p:cNvPicPr>
          <p:nvPr/>
        </p:nvPicPr>
        <p:blipFill>
          <a:blip r:embed="rId3"/>
          <a:stretch>
            <a:fillRect/>
          </a:stretch>
        </p:blipFill>
        <p:spPr>
          <a:xfrm>
            <a:off x="596147" y="4001789"/>
            <a:ext cx="5677692" cy="504895"/>
          </a:xfrm>
          <a:prstGeom prst="rect">
            <a:avLst/>
          </a:prstGeom>
        </p:spPr>
      </p:pic>
    </p:spTree>
    <p:extLst>
      <p:ext uri="{BB962C8B-B14F-4D97-AF65-F5344CB8AC3E}">
        <p14:creationId xmlns:p14="http://schemas.microsoft.com/office/powerpoint/2010/main" val="4864539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0D8A0-BA23-52CE-3080-CD5173DF9F2F}"/>
              </a:ext>
            </a:extLst>
          </p:cNvPr>
          <p:cNvSpPr>
            <a:spLocks noGrp="1"/>
          </p:cNvSpPr>
          <p:nvPr>
            <p:ph type="title"/>
          </p:nvPr>
        </p:nvSpPr>
        <p:spPr>
          <a:xfrm>
            <a:off x="1066800" y="258621"/>
            <a:ext cx="10058400" cy="699135"/>
          </a:xfrm>
        </p:spPr>
        <p:txBody>
          <a:bodyPr>
            <a:normAutofit fontScale="90000"/>
          </a:bodyPr>
          <a:lstStyle/>
          <a:p>
            <a:r>
              <a:rPr lang="en-US" dirty="0"/>
              <a:t>Performance</a:t>
            </a:r>
          </a:p>
        </p:txBody>
      </p:sp>
      <p:pic>
        <p:nvPicPr>
          <p:cNvPr id="5" name="Picture 4">
            <a:extLst>
              <a:ext uri="{FF2B5EF4-FFF2-40B4-BE49-F238E27FC236}">
                <a16:creationId xmlns:a16="http://schemas.microsoft.com/office/drawing/2014/main" id="{9D5F5C63-3A33-4F0C-A280-3133E28302B7}"/>
              </a:ext>
            </a:extLst>
          </p:cNvPr>
          <p:cNvPicPr>
            <a:picLocks noChangeAspect="1"/>
          </p:cNvPicPr>
          <p:nvPr/>
        </p:nvPicPr>
        <p:blipFill>
          <a:blip r:embed="rId2"/>
          <a:stretch>
            <a:fillRect/>
          </a:stretch>
        </p:blipFill>
        <p:spPr>
          <a:xfrm>
            <a:off x="438336" y="957756"/>
            <a:ext cx="5042840" cy="4089670"/>
          </a:xfrm>
          <a:prstGeom prst="rect">
            <a:avLst/>
          </a:prstGeom>
        </p:spPr>
      </p:pic>
      <p:pic>
        <p:nvPicPr>
          <p:cNvPr id="7" name="Picture 6">
            <a:extLst>
              <a:ext uri="{FF2B5EF4-FFF2-40B4-BE49-F238E27FC236}">
                <a16:creationId xmlns:a16="http://schemas.microsoft.com/office/drawing/2014/main" id="{227CC3D8-0E0A-4BF7-B486-987D70170C8F}"/>
              </a:ext>
            </a:extLst>
          </p:cNvPr>
          <p:cNvPicPr>
            <a:picLocks noChangeAspect="1"/>
          </p:cNvPicPr>
          <p:nvPr/>
        </p:nvPicPr>
        <p:blipFill>
          <a:blip r:embed="rId3"/>
          <a:stretch>
            <a:fillRect/>
          </a:stretch>
        </p:blipFill>
        <p:spPr>
          <a:xfrm>
            <a:off x="5481176" y="957756"/>
            <a:ext cx="5996450" cy="4193201"/>
          </a:xfrm>
          <a:prstGeom prst="rect">
            <a:avLst/>
          </a:prstGeom>
        </p:spPr>
      </p:pic>
      <p:pic>
        <p:nvPicPr>
          <p:cNvPr id="13" name="Picture 12">
            <a:extLst>
              <a:ext uri="{FF2B5EF4-FFF2-40B4-BE49-F238E27FC236}">
                <a16:creationId xmlns:a16="http://schemas.microsoft.com/office/drawing/2014/main" id="{CB708FFE-3B12-5534-7CFC-03C3F7110455}"/>
              </a:ext>
            </a:extLst>
          </p:cNvPr>
          <p:cNvPicPr>
            <a:picLocks noChangeAspect="1"/>
          </p:cNvPicPr>
          <p:nvPr/>
        </p:nvPicPr>
        <p:blipFill>
          <a:blip r:embed="rId4"/>
          <a:stretch>
            <a:fillRect/>
          </a:stretch>
        </p:blipFill>
        <p:spPr>
          <a:xfrm>
            <a:off x="4052226" y="5418114"/>
            <a:ext cx="2857899" cy="1181265"/>
          </a:xfrm>
          <a:prstGeom prst="rect">
            <a:avLst/>
          </a:prstGeom>
        </p:spPr>
      </p:pic>
      <p:grpSp>
        <p:nvGrpSpPr>
          <p:cNvPr id="20" name="Group 19">
            <a:extLst>
              <a:ext uri="{FF2B5EF4-FFF2-40B4-BE49-F238E27FC236}">
                <a16:creationId xmlns:a16="http://schemas.microsoft.com/office/drawing/2014/main" id="{20F9598B-5EF5-13B1-C1C5-6C22DB69D007}"/>
              </a:ext>
            </a:extLst>
          </p:cNvPr>
          <p:cNvGrpSpPr/>
          <p:nvPr/>
        </p:nvGrpSpPr>
        <p:grpSpPr>
          <a:xfrm>
            <a:off x="2330775" y="5591205"/>
            <a:ext cx="1578960" cy="307440"/>
            <a:chOff x="2330775" y="5591205"/>
            <a:chExt cx="1578960" cy="3074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B8EFDD6-EB47-CCAA-5055-951251D34476}"/>
                    </a:ext>
                  </a:extLst>
                </p14:cNvPr>
                <p14:cNvContentPartPr/>
                <p14:nvPr/>
              </p14:nvContentPartPr>
              <p14:xfrm>
                <a:off x="2330775" y="5666805"/>
                <a:ext cx="243360" cy="231840"/>
              </p14:xfrm>
            </p:contentPart>
          </mc:Choice>
          <mc:Fallback xmlns="">
            <p:pic>
              <p:nvPicPr>
                <p:cNvPr id="14" name="Ink 13">
                  <a:extLst>
                    <a:ext uri="{FF2B5EF4-FFF2-40B4-BE49-F238E27FC236}">
                      <a16:creationId xmlns:a16="http://schemas.microsoft.com/office/drawing/2014/main" id="{0B8EFDD6-EB47-CCAA-5055-951251D34476}"/>
                    </a:ext>
                  </a:extLst>
                </p:cNvPr>
                <p:cNvPicPr/>
                <p:nvPr/>
              </p:nvPicPr>
              <p:blipFill>
                <a:blip r:embed="rId6"/>
                <a:stretch>
                  <a:fillRect/>
                </a:stretch>
              </p:blipFill>
              <p:spPr>
                <a:xfrm>
                  <a:off x="2322135" y="5657805"/>
                  <a:ext cx="261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03C6227-9082-0808-1FAF-67D66DECADC4}"/>
                    </a:ext>
                  </a:extLst>
                </p14:cNvPr>
                <p14:cNvContentPartPr/>
                <p14:nvPr/>
              </p14:nvContentPartPr>
              <p14:xfrm>
                <a:off x="2657295" y="5591205"/>
                <a:ext cx="39600" cy="272520"/>
              </p14:xfrm>
            </p:contentPart>
          </mc:Choice>
          <mc:Fallback xmlns="">
            <p:pic>
              <p:nvPicPr>
                <p:cNvPr id="15" name="Ink 14">
                  <a:extLst>
                    <a:ext uri="{FF2B5EF4-FFF2-40B4-BE49-F238E27FC236}">
                      <a16:creationId xmlns:a16="http://schemas.microsoft.com/office/drawing/2014/main" id="{803C6227-9082-0808-1FAF-67D66DECADC4}"/>
                    </a:ext>
                  </a:extLst>
                </p:cNvPr>
                <p:cNvPicPr/>
                <p:nvPr/>
              </p:nvPicPr>
              <p:blipFill>
                <a:blip r:embed="rId8"/>
                <a:stretch>
                  <a:fillRect/>
                </a:stretch>
              </p:blipFill>
              <p:spPr>
                <a:xfrm>
                  <a:off x="2648655" y="5582205"/>
                  <a:ext cx="572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3617671B-5827-657E-1BB0-20436110DA60}"/>
                    </a:ext>
                  </a:extLst>
                </p14:cNvPr>
                <p14:cNvContentPartPr/>
                <p14:nvPr/>
              </p14:nvContentPartPr>
              <p14:xfrm>
                <a:off x="2676375" y="5596965"/>
                <a:ext cx="161280" cy="219240"/>
              </p14:xfrm>
            </p:contentPart>
          </mc:Choice>
          <mc:Fallback xmlns="">
            <p:pic>
              <p:nvPicPr>
                <p:cNvPr id="16" name="Ink 15">
                  <a:extLst>
                    <a:ext uri="{FF2B5EF4-FFF2-40B4-BE49-F238E27FC236}">
                      <a16:creationId xmlns:a16="http://schemas.microsoft.com/office/drawing/2014/main" id="{3617671B-5827-657E-1BB0-20436110DA60}"/>
                    </a:ext>
                  </a:extLst>
                </p:cNvPr>
                <p:cNvPicPr/>
                <p:nvPr/>
              </p:nvPicPr>
              <p:blipFill>
                <a:blip r:embed="rId10"/>
                <a:stretch>
                  <a:fillRect/>
                </a:stretch>
              </p:blipFill>
              <p:spPr>
                <a:xfrm>
                  <a:off x="2667735" y="5587965"/>
                  <a:ext cx="1789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55C7A153-D462-AFA8-32F4-D80D01BFC20F}"/>
                    </a:ext>
                  </a:extLst>
                </p14:cNvPr>
                <p14:cNvContentPartPr/>
                <p14:nvPr/>
              </p14:nvContentPartPr>
              <p14:xfrm>
                <a:off x="3009735" y="5705325"/>
                <a:ext cx="748440" cy="360"/>
              </p14:xfrm>
            </p:contentPart>
          </mc:Choice>
          <mc:Fallback xmlns="">
            <p:pic>
              <p:nvPicPr>
                <p:cNvPr id="17" name="Ink 16">
                  <a:extLst>
                    <a:ext uri="{FF2B5EF4-FFF2-40B4-BE49-F238E27FC236}">
                      <a16:creationId xmlns:a16="http://schemas.microsoft.com/office/drawing/2014/main" id="{55C7A153-D462-AFA8-32F4-D80D01BFC20F}"/>
                    </a:ext>
                  </a:extLst>
                </p:cNvPr>
                <p:cNvPicPr/>
                <p:nvPr/>
              </p:nvPicPr>
              <p:blipFill>
                <a:blip r:embed="rId12"/>
                <a:stretch>
                  <a:fillRect/>
                </a:stretch>
              </p:blipFill>
              <p:spPr>
                <a:xfrm>
                  <a:off x="3001095" y="5696325"/>
                  <a:ext cx="766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6512E7F3-6548-A246-70B7-A6C75F647C0F}"/>
                    </a:ext>
                  </a:extLst>
                </p14:cNvPr>
                <p14:cNvContentPartPr/>
                <p14:nvPr/>
              </p14:nvContentPartPr>
              <p14:xfrm>
                <a:off x="3743055" y="5591205"/>
                <a:ext cx="166680" cy="278280"/>
              </p14:xfrm>
            </p:contentPart>
          </mc:Choice>
          <mc:Fallback xmlns="">
            <p:pic>
              <p:nvPicPr>
                <p:cNvPr id="19" name="Ink 18">
                  <a:extLst>
                    <a:ext uri="{FF2B5EF4-FFF2-40B4-BE49-F238E27FC236}">
                      <a16:creationId xmlns:a16="http://schemas.microsoft.com/office/drawing/2014/main" id="{6512E7F3-6548-A246-70B7-A6C75F647C0F}"/>
                    </a:ext>
                  </a:extLst>
                </p:cNvPr>
                <p:cNvPicPr/>
                <p:nvPr/>
              </p:nvPicPr>
              <p:blipFill>
                <a:blip r:embed="rId14"/>
                <a:stretch>
                  <a:fillRect/>
                </a:stretch>
              </p:blipFill>
              <p:spPr>
                <a:xfrm>
                  <a:off x="3734415" y="5582205"/>
                  <a:ext cx="184320" cy="295920"/>
                </a:xfrm>
                <a:prstGeom prst="rect">
                  <a:avLst/>
                </a:prstGeom>
              </p:spPr>
            </p:pic>
          </mc:Fallback>
        </mc:AlternateContent>
      </p:grpSp>
      <p:grpSp>
        <p:nvGrpSpPr>
          <p:cNvPr id="23" name="Group 22">
            <a:extLst>
              <a:ext uri="{FF2B5EF4-FFF2-40B4-BE49-F238E27FC236}">
                <a16:creationId xmlns:a16="http://schemas.microsoft.com/office/drawing/2014/main" id="{417697DA-23DE-DB58-53EF-9BBB53F28ADA}"/>
              </a:ext>
            </a:extLst>
          </p:cNvPr>
          <p:cNvGrpSpPr/>
          <p:nvPr/>
        </p:nvGrpSpPr>
        <p:grpSpPr>
          <a:xfrm>
            <a:off x="5076495" y="4304925"/>
            <a:ext cx="303840" cy="135360"/>
            <a:chOff x="5076495" y="4304925"/>
            <a:chExt cx="303840" cy="135360"/>
          </a:xfrm>
        </p:grpSpPr>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626EF1AE-1906-9B6A-68AB-8B451133970B}"/>
                    </a:ext>
                  </a:extLst>
                </p14:cNvPr>
                <p14:cNvContentPartPr/>
                <p14:nvPr/>
              </p14:nvContentPartPr>
              <p14:xfrm>
                <a:off x="5076495" y="4381245"/>
                <a:ext cx="208800" cy="10080"/>
              </p14:xfrm>
            </p:contentPart>
          </mc:Choice>
          <mc:Fallback xmlns="">
            <p:pic>
              <p:nvPicPr>
                <p:cNvPr id="21" name="Ink 20">
                  <a:extLst>
                    <a:ext uri="{FF2B5EF4-FFF2-40B4-BE49-F238E27FC236}">
                      <a16:creationId xmlns:a16="http://schemas.microsoft.com/office/drawing/2014/main" id="{626EF1AE-1906-9B6A-68AB-8B451133970B}"/>
                    </a:ext>
                  </a:extLst>
                </p:cNvPr>
                <p:cNvPicPr/>
                <p:nvPr/>
              </p:nvPicPr>
              <p:blipFill>
                <a:blip r:embed="rId16"/>
                <a:stretch>
                  <a:fillRect/>
                </a:stretch>
              </p:blipFill>
              <p:spPr>
                <a:xfrm>
                  <a:off x="5067855" y="4372245"/>
                  <a:ext cx="226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0C98E60-BE17-EB73-9086-C34BEDA8A7CD}"/>
                    </a:ext>
                  </a:extLst>
                </p14:cNvPr>
                <p14:cNvContentPartPr/>
                <p14:nvPr/>
              </p14:nvContentPartPr>
              <p14:xfrm>
                <a:off x="5247855" y="4304925"/>
                <a:ext cx="132480" cy="135360"/>
              </p14:xfrm>
            </p:contentPart>
          </mc:Choice>
          <mc:Fallback xmlns="">
            <p:pic>
              <p:nvPicPr>
                <p:cNvPr id="22" name="Ink 21">
                  <a:extLst>
                    <a:ext uri="{FF2B5EF4-FFF2-40B4-BE49-F238E27FC236}">
                      <a16:creationId xmlns:a16="http://schemas.microsoft.com/office/drawing/2014/main" id="{00C98E60-BE17-EB73-9086-C34BEDA8A7CD}"/>
                    </a:ext>
                  </a:extLst>
                </p:cNvPr>
                <p:cNvPicPr/>
                <p:nvPr/>
              </p:nvPicPr>
              <p:blipFill>
                <a:blip r:embed="rId18"/>
                <a:stretch>
                  <a:fillRect/>
                </a:stretch>
              </p:blipFill>
              <p:spPr>
                <a:xfrm>
                  <a:off x="5239215" y="4296285"/>
                  <a:ext cx="150120" cy="153000"/>
                </a:xfrm>
                <a:prstGeom prst="rect">
                  <a:avLst/>
                </a:prstGeom>
              </p:spPr>
            </p:pic>
          </mc:Fallback>
        </mc:AlternateContent>
      </p:grpSp>
      <p:grpSp>
        <p:nvGrpSpPr>
          <p:cNvPr id="30" name="Group 29">
            <a:extLst>
              <a:ext uri="{FF2B5EF4-FFF2-40B4-BE49-F238E27FC236}">
                <a16:creationId xmlns:a16="http://schemas.microsoft.com/office/drawing/2014/main" id="{6BFD2BBF-8AB0-3AA6-49E3-7A7514D8D8A2}"/>
              </a:ext>
            </a:extLst>
          </p:cNvPr>
          <p:cNvGrpSpPr/>
          <p:nvPr/>
        </p:nvGrpSpPr>
        <p:grpSpPr>
          <a:xfrm>
            <a:off x="3885975" y="4351005"/>
            <a:ext cx="572040" cy="229680"/>
            <a:chOff x="3885975" y="4351005"/>
            <a:chExt cx="572040" cy="229680"/>
          </a:xfrm>
        </p:grpSpPr>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76877781-B840-8E99-23C4-4A1AF4941558}"/>
                    </a:ext>
                  </a:extLst>
                </p14:cNvPr>
                <p14:cNvContentPartPr/>
                <p14:nvPr/>
              </p14:nvContentPartPr>
              <p14:xfrm>
                <a:off x="3885975" y="4400685"/>
                <a:ext cx="77400" cy="180000"/>
              </p14:xfrm>
            </p:contentPart>
          </mc:Choice>
          <mc:Fallback xmlns="">
            <p:pic>
              <p:nvPicPr>
                <p:cNvPr id="24" name="Ink 23">
                  <a:extLst>
                    <a:ext uri="{FF2B5EF4-FFF2-40B4-BE49-F238E27FC236}">
                      <a16:creationId xmlns:a16="http://schemas.microsoft.com/office/drawing/2014/main" id="{76877781-B840-8E99-23C4-4A1AF4941558}"/>
                    </a:ext>
                  </a:extLst>
                </p:cNvPr>
                <p:cNvPicPr/>
                <p:nvPr/>
              </p:nvPicPr>
              <p:blipFill>
                <a:blip r:embed="rId20"/>
                <a:stretch>
                  <a:fillRect/>
                </a:stretch>
              </p:blipFill>
              <p:spPr>
                <a:xfrm>
                  <a:off x="3877335" y="4391685"/>
                  <a:ext cx="950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C7DD3DF4-1F94-2EBD-831F-F3A752373E60}"/>
                    </a:ext>
                  </a:extLst>
                </p14:cNvPr>
                <p14:cNvContentPartPr/>
                <p14:nvPr/>
              </p14:nvContentPartPr>
              <p14:xfrm>
                <a:off x="3924135" y="4384125"/>
                <a:ext cx="164520" cy="189000"/>
              </p14:xfrm>
            </p:contentPart>
          </mc:Choice>
          <mc:Fallback xmlns="">
            <p:pic>
              <p:nvPicPr>
                <p:cNvPr id="25" name="Ink 24">
                  <a:extLst>
                    <a:ext uri="{FF2B5EF4-FFF2-40B4-BE49-F238E27FC236}">
                      <a16:creationId xmlns:a16="http://schemas.microsoft.com/office/drawing/2014/main" id="{C7DD3DF4-1F94-2EBD-831F-F3A752373E60}"/>
                    </a:ext>
                  </a:extLst>
                </p:cNvPr>
                <p:cNvPicPr/>
                <p:nvPr/>
              </p:nvPicPr>
              <p:blipFill>
                <a:blip r:embed="rId22"/>
                <a:stretch>
                  <a:fillRect/>
                </a:stretch>
              </p:blipFill>
              <p:spPr>
                <a:xfrm>
                  <a:off x="3915495" y="4375485"/>
                  <a:ext cx="1821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D689F32E-8484-4016-8A33-063ED20815DB}"/>
                    </a:ext>
                  </a:extLst>
                </p14:cNvPr>
                <p14:cNvContentPartPr/>
                <p14:nvPr/>
              </p14:nvContentPartPr>
              <p14:xfrm>
                <a:off x="4181175" y="4390965"/>
                <a:ext cx="25920" cy="170640"/>
              </p14:xfrm>
            </p:contentPart>
          </mc:Choice>
          <mc:Fallback xmlns="">
            <p:pic>
              <p:nvPicPr>
                <p:cNvPr id="27" name="Ink 26">
                  <a:extLst>
                    <a:ext uri="{FF2B5EF4-FFF2-40B4-BE49-F238E27FC236}">
                      <a16:creationId xmlns:a16="http://schemas.microsoft.com/office/drawing/2014/main" id="{D689F32E-8484-4016-8A33-063ED20815DB}"/>
                    </a:ext>
                  </a:extLst>
                </p:cNvPr>
                <p:cNvPicPr/>
                <p:nvPr/>
              </p:nvPicPr>
              <p:blipFill>
                <a:blip r:embed="rId24"/>
                <a:stretch>
                  <a:fillRect/>
                </a:stretch>
              </p:blipFill>
              <p:spPr>
                <a:xfrm>
                  <a:off x="4172535" y="4381965"/>
                  <a:ext cx="43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BA849ED2-6F1A-DE2C-5C1C-4373ABDE4259}"/>
                    </a:ext>
                  </a:extLst>
                </p14:cNvPr>
                <p14:cNvContentPartPr/>
                <p14:nvPr/>
              </p14:nvContentPartPr>
              <p14:xfrm>
                <a:off x="4152735" y="4390965"/>
                <a:ext cx="94320" cy="360"/>
              </p14:xfrm>
            </p:contentPart>
          </mc:Choice>
          <mc:Fallback xmlns="">
            <p:pic>
              <p:nvPicPr>
                <p:cNvPr id="28" name="Ink 27">
                  <a:extLst>
                    <a:ext uri="{FF2B5EF4-FFF2-40B4-BE49-F238E27FC236}">
                      <a16:creationId xmlns:a16="http://schemas.microsoft.com/office/drawing/2014/main" id="{BA849ED2-6F1A-DE2C-5C1C-4373ABDE4259}"/>
                    </a:ext>
                  </a:extLst>
                </p:cNvPr>
                <p:cNvPicPr/>
                <p:nvPr/>
              </p:nvPicPr>
              <p:blipFill>
                <a:blip r:embed="rId26"/>
                <a:stretch>
                  <a:fillRect/>
                </a:stretch>
              </p:blipFill>
              <p:spPr>
                <a:xfrm>
                  <a:off x="4144095" y="4381965"/>
                  <a:ext cx="11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6C6FDD11-FD45-70EE-9596-0FBF60AF32C0}"/>
                    </a:ext>
                  </a:extLst>
                </p14:cNvPr>
                <p14:cNvContentPartPr/>
                <p14:nvPr/>
              </p14:nvContentPartPr>
              <p14:xfrm>
                <a:off x="4342095" y="4351005"/>
                <a:ext cx="115920" cy="189720"/>
              </p14:xfrm>
            </p:contentPart>
          </mc:Choice>
          <mc:Fallback xmlns="">
            <p:pic>
              <p:nvPicPr>
                <p:cNvPr id="29" name="Ink 28">
                  <a:extLst>
                    <a:ext uri="{FF2B5EF4-FFF2-40B4-BE49-F238E27FC236}">
                      <a16:creationId xmlns:a16="http://schemas.microsoft.com/office/drawing/2014/main" id="{6C6FDD11-FD45-70EE-9596-0FBF60AF32C0}"/>
                    </a:ext>
                  </a:extLst>
                </p:cNvPr>
                <p:cNvPicPr/>
                <p:nvPr/>
              </p:nvPicPr>
              <p:blipFill>
                <a:blip r:embed="rId28"/>
                <a:stretch>
                  <a:fillRect/>
                </a:stretch>
              </p:blipFill>
              <p:spPr>
                <a:xfrm>
                  <a:off x="4333455" y="4342365"/>
                  <a:ext cx="133560" cy="207360"/>
                </a:xfrm>
                <a:prstGeom prst="rect">
                  <a:avLst/>
                </a:prstGeom>
              </p:spPr>
            </p:pic>
          </mc:Fallback>
        </mc:AlternateContent>
      </p:grpSp>
    </p:spTree>
    <p:extLst>
      <p:ext uri="{BB962C8B-B14F-4D97-AF65-F5344CB8AC3E}">
        <p14:creationId xmlns:p14="http://schemas.microsoft.com/office/powerpoint/2010/main" val="5688291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D65D-57B3-6E35-9895-CCC3135AF49B}"/>
              </a:ext>
            </a:extLst>
          </p:cNvPr>
          <p:cNvSpPr>
            <a:spLocks noGrp="1"/>
          </p:cNvSpPr>
          <p:nvPr>
            <p:ph type="title"/>
          </p:nvPr>
        </p:nvSpPr>
        <p:spPr/>
        <p:txBody>
          <a:bodyPr/>
          <a:lstStyle/>
          <a:p>
            <a:r>
              <a:rPr lang="en-US" dirty="0"/>
              <a:t>Performance using HTP NN</a:t>
            </a:r>
          </a:p>
        </p:txBody>
      </p:sp>
      <p:pic>
        <p:nvPicPr>
          <p:cNvPr id="4" name="Picture 3">
            <a:extLst>
              <a:ext uri="{FF2B5EF4-FFF2-40B4-BE49-F238E27FC236}">
                <a16:creationId xmlns:a16="http://schemas.microsoft.com/office/drawing/2014/main" id="{16BD4F63-DF8C-5C4E-99E4-A577CAEFA641}"/>
              </a:ext>
            </a:extLst>
          </p:cNvPr>
          <p:cNvPicPr>
            <a:picLocks noChangeAspect="1"/>
          </p:cNvPicPr>
          <p:nvPr/>
        </p:nvPicPr>
        <p:blipFill>
          <a:blip r:embed="rId2"/>
          <a:stretch>
            <a:fillRect/>
          </a:stretch>
        </p:blipFill>
        <p:spPr>
          <a:xfrm>
            <a:off x="1597162" y="2730076"/>
            <a:ext cx="5358239" cy="1613324"/>
          </a:xfrm>
          <a:prstGeom prst="rect">
            <a:avLst/>
          </a:prstGeom>
        </p:spPr>
      </p:pic>
      <p:pic>
        <p:nvPicPr>
          <p:cNvPr id="5" name="Picture 4">
            <a:extLst>
              <a:ext uri="{FF2B5EF4-FFF2-40B4-BE49-F238E27FC236}">
                <a16:creationId xmlns:a16="http://schemas.microsoft.com/office/drawing/2014/main" id="{81D88D75-C848-083A-7889-4BC3F999472B}"/>
              </a:ext>
            </a:extLst>
          </p:cNvPr>
          <p:cNvPicPr>
            <a:picLocks noChangeAspect="1"/>
          </p:cNvPicPr>
          <p:nvPr/>
        </p:nvPicPr>
        <p:blipFill>
          <a:blip r:embed="rId3"/>
          <a:stretch>
            <a:fillRect/>
          </a:stretch>
        </p:blipFill>
        <p:spPr>
          <a:xfrm>
            <a:off x="7091165" y="3133557"/>
            <a:ext cx="2829320" cy="1200318"/>
          </a:xfrm>
          <a:prstGeom prst="rect">
            <a:avLst/>
          </a:prstGeom>
        </p:spPr>
      </p:pic>
    </p:spTree>
    <p:extLst>
      <p:ext uri="{BB962C8B-B14F-4D97-AF65-F5344CB8AC3E}">
        <p14:creationId xmlns:p14="http://schemas.microsoft.com/office/powerpoint/2010/main" val="34437968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3">
            <a:extLst>
              <a:ext uri="{FF2B5EF4-FFF2-40B4-BE49-F238E27FC236}">
                <a16:creationId xmlns:a16="http://schemas.microsoft.com/office/drawing/2014/main" id="{13A117D2-F594-24BB-D72A-53AAAD2DE480}"/>
              </a:ext>
            </a:extLst>
          </p:cNvPr>
          <p:cNvPicPr>
            <a:picLocks noChangeAspect="1"/>
          </p:cNvPicPr>
          <p:nvPr/>
        </p:nvPicPr>
        <p:blipFill rotWithShape="1">
          <a:blip r:embed="rId3">
            <a:alphaModFix amt="35000"/>
          </a:blip>
          <a:srcRect t="28269" b="154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909D8D5-6819-20BC-3FC3-1F127B36F664}"/>
              </a:ext>
            </a:extLst>
          </p:cNvPr>
          <p:cNvSpPr>
            <a:spLocks noGrp="1"/>
          </p:cNvSpPr>
          <p:nvPr>
            <p:ph type="ctrTitle"/>
          </p:nvPr>
        </p:nvSpPr>
        <p:spPr>
          <a:xfrm>
            <a:off x="1097280" y="758952"/>
            <a:ext cx="10058400" cy="3566160"/>
          </a:xfrm>
        </p:spPr>
        <p:txBody>
          <a:bodyPr>
            <a:normAutofit/>
          </a:bodyPr>
          <a:lstStyle/>
          <a:p>
            <a:r>
              <a:rPr lang="en-US" i="1" dirty="0">
                <a:solidFill>
                  <a:srgbClr val="FFFFFF"/>
                </a:solidFill>
              </a:rPr>
              <a:t>Week 10</a:t>
            </a:r>
            <a:endParaRPr lang="en-US" dirty="0">
              <a:solidFill>
                <a:srgbClr val="FFFFFF"/>
              </a:solidFill>
            </a:endParaRPr>
          </a:p>
        </p:txBody>
      </p:sp>
      <p:cxnSp>
        <p:nvCxnSpPr>
          <p:cNvPr id="57" name="Straight Connector 6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8"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9899432"/>
      </p:ext>
    </p:extLst>
  </p:cSld>
  <p:clrMapOvr>
    <a:overrideClrMapping bg1="dk1" tx1="lt1" bg2="dk2" tx2="lt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ED76-8048-000F-43C8-CBAC8E4C2A9E}"/>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AAAD28AF-958F-F50C-C41A-75FC65958B3F}"/>
              </a:ext>
            </a:extLst>
          </p:cNvPr>
          <p:cNvSpPr>
            <a:spLocks noGrp="1"/>
          </p:cNvSpPr>
          <p:nvPr>
            <p:ph idx="1"/>
          </p:nvPr>
        </p:nvSpPr>
        <p:spPr/>
        <p:txBody>
          <a:bodyPr>
            <a:normAutofit/>
          </a:bodyPr>
          <a:lstStyle/>
          <a:p>
            <a:r>
              <a:rPr lang="en-US" dirty="0">
                <a:solidFill>
                  <a:srgbClr val="FF0000"/>
                </a:solidFill>
              </a:rPr>
              <a:t>1. Compare customers that all (regular, </a:t>
            </a:r>
            <a:r>
              <a:rPr lang="en-US" dirty="0" err="1">
                <a:solidFill>
                  <a:srgbClr val="FF0000"/>
                </a:solidFill>
              </a:rPr>
              <a:t>notHTP</a:t>
            </a:r>
            <a:r>
              <a:rPr lang="en-US" dirty="0">
                <a:solidFill>
                  <a:srgbClr val="FF0000"/>
                </a:solidFill>
              </a:rPr>
              <a:t>, Separate HTP/</a:t>
            </a:r>
            <a:r>
              <a:rPr lang="en-US" dirty="0" err="1">
                <a:solidFill>
                  <a:srgbClr val="FF0000"/>
                </a:solidFill>
              </a:rPr>
              <a:t>notHTP</a:t>
            </a:r>
            <a:r>
              <a:rPr lang="en-US" dirty="0">
                <a:solidFill>
                  <a:srgbClr val="FF0000"/>
                </a:solidFill>
              </a:rPr>
              <a:t>, pie charts, perfect, log model) missed</a:t>
            </a:r>
          </a:p>
          <a:p>
            <a:r>
              <a:rPr lang="en-US" dirty="0">
                <a:solidFill>
                  <a:schemeClr val="tx1"/>
                </a:solidFill>
              </a:rPr>
              <a:t>2. Make arguments </a:t>
            </a:r>
          </a:p>
          <a:p>
            <a:r>
              <a:rPr lang="en-US" dirty="0">
                <a:solidFill>
                  <a:schemeClr val="tx1"/>
                </a:solidFill>
              </a:rPr>
              <a:t>- NN time need is too much compared to performance</a:t>
            </a:r>
          </a:p>
          <a:p>
            <a:r>
              <a:rPr lang="en-US" dirty="0">
                <a:solidFill>
                  <a:schemeClr val="tx1"/>
                </a:solidFill>
              </a:rPr>
              <a:t>- Separating HTP and </a:t>
            </a:r>
            <a:r>
              <a:rPr lang="en-US" dirty="0" err="1">
                <a:solidFill>
                  <a:schemeClr val="tx1"/>
                </a:solidFill>
              </a:rPr>
              <a:t>notHTP</a:t>
            </a:r>
            <a:r>
              <a:rPr lang="en-US" dirty="0">
                <a:solidFill>
                  <a:schemeClr val="tx1"/>
                </a:solidFill>
              </a:rPr>
              <a:t> leads to good performance, but its hard to separate</a:t>
            </a:r>
          </a:p>
          <a:p>
            <a:endParaRPr lang="en-US" dirty="0">
              <a:solidFill>
                <a:schemeClr val="tx1"/>
              </a:solidFill>
            </a:endParaRPr>
          </a:p>
        </p:txBody>
      </p:sp>
    </p:spTree>
    <p:extLst>
      <p:ext uri="{BB962C8B-B14F-4D97-AF65-F5344CB8AC3E}">
        <p14:creationId xmlns:p14="http://schemas.microsoft.com/office/powerpoint/2010/main" val="34534407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87CD-4203-F51F-30A1-33037B9F3EE0}"/>
              </a:ext>
            </a:extLst>
          </p:cNvPr>
          <p:cNvSpPr>
            <a:spLocks noGrp="1"/>
          </p:cNvSpPr>
          <p:nvPr>
            <p:ph type="title"/>
          </p:nvPr>
        </p:nvSpPr>
        <p:spPr/>
        <p:txBody>
          <a:bodyPr/>
          <a:lstStyle/>
          <a:p>
            <a:r>
              <a:rPr lang="en-US" dirty="0"/>
              <a:t>1. Compare misses</a:t>
            </a:r>
          </a:p>
        </p:txBody>
      </p:sp>
      <p:pic>
        <p:nvPicPr>
          <p:cNvPr id="5" name="Picture 4">
            <a:extLst>
              <a:ext uri="{FF2B5EF4-FFF2-40B4-BE49-F238E27FC236}">
                <a16:creationId xmlns:a16="http://schemas.microsoft.com/office/drawing/2014/main" id="{DAEA3C98-7BE6-04E6-97FF-4929E0EBC49A}"/>
              </a:ext>
            </a:extLst>
          </p:cNvPr>
          <p:cNvPicPr>
            <a:picLocks noChangeAspect="1"/>
          </p:cNvPicPr>
          <p:nvPr/>
        </p:nvPicPr>
        <p:blipFill>
          <a:blip r:embed="rId2"/>
          <a:stretch>
            <a:fillRect/>
          </a:stretch>
        </p:blipFill>
        <p:spPr>
          <a:xfrm>
            <a:off x="1549627" y="2440617"/>
            <a:ext cx="4334480" cy="3096057"/>
          </a:xfrm>
          <a:prstGeom prst="rect">
            <a:avLst/>
          </a:prstGeom>
        </p:spPr>
      </p:pic>
      <p:pic>
        <p:nvPicPr>
          <p:cNvPr id="9" name="Picture 8">
            <a:extLst>
              <a:ext uri="{FF2B5EF4-FFF2-40B4-BE49-F238E27FC236}">
                <a16:creationId xmlns:a16="http://schemas.microsoft.com/office/drawing/2014/main" id="{B45F71E1-CC92-3AD5-71CF-A477D022ED27}"/>
              </a:ext>
            </a:extLst>
          </p:cNvPr>
          <p:cNvPicPr>
            <a:picLocks noChangeAspect="1"/>
          </p:cNvPicPr>
          <p:nvPr/>
        </p:nvPicPr>
        <p:blipFill>
          <a:blip r:embed="rId3"/>
          <a:stretch>
            <a:fillRect/>
          </a:stretch>
        </p:blipFill>
        <p:spPr>
          <a:xfrm>
            <a:off x="6438663" y="1990422"/>
            <a:ext cx="3391373" cy="4344006"/>
          </a:xfrm>
          <a:prstGeom prst="rect">
            <a:avLst/>
          </a:prstGeom>
        </p:spPr>
      </p:pic>
    </p:spTree>
    <p:extLst>
      <p:ext uri="{BB962C8B-B14F-4D97-AF65-F5344CB8AC3E}">
        <p14:creationId xmlns:p14="http://schemas.microsoft.com/office/powerpoint/2010/main" val="17901914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BF7F6-D89F-80D5-991C-88CC7C96101D}"/>
              </a:ext>
            </a:extLst>
          </p:cNvPr>
          <p:cNvSpPr>
            <a:spLocks noGrp="1"/>
          </p:cNvSpPr>
          <p:nvPr>
            <p:ph type="title"/>
          </p:nvPr>
        </p:nvSpPr>
        <p:spPr/>
        <p:txBody>
          <a:bodyPr/>
          <a:lstStyle/>
          <a:p>
            <a:r>
              <a:rPr lang="en-US" dirty="0"/>
              <a:t>1. Compare misses</a:t>
            </a:r>
          </a:p>
        </p:txBody>
      </p:sp>
      <p:pic>
        <p:nvPicPr>
          <p:cNvPr id="5" name="Picture 4">
            <a:extLst>
              <a:ext uri="{FF2B5EF4-FFF2-40B4-BE49-F238E27FC236}">
                <a16:creationId xmlns:a16="http://schemas.microsoft.com/office/drawing/2014/main" id="{2B8FFA0E-CCCD-6A46-8B3A-E13572203024}"/>
              </a:ext>
            </a:extLst>
          </p:cNvPr>
          <p:cNvPicPr>
            <a:picLocks noChangeAspect="1"/>
          </p:cNvPicPr>
          <p:nvPr/>
        </p:nvPicPr>
        <p:blipFill>
          <a:blip r:embed="rId2"/>
          <a:stretch>
            <a:fillRect/>
          </a:stretch>
        </p:blipFill>
        <p:spPr>
          <a:xfrm>
            <a:off x="3104732" y="2509621"/>
            <a:ext cx="5982535" cy="3096057"/>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6682CD3-9B5D-6894-A85D-B27152D89B2E}"/>
                  </a:ext>
                </a:extLst>
              </p14:cNvPr>
              <p14:cNvContentPartPr/>
              <p14:nvPr/>
            </p14:nvContentPartPr>
            <p14:xfrm>
              <a:off x="4361175" y="2391165"/>
              <a:ext cx="1776600" cy="324000"/>
            </p14:xfrm>
          </p:contentPart>
        </mc:Choice>
        <mc:Fallback>
          <p:pic>
            <p:nvPicPr>
              <p:cNvPr id="6" name="Ink 5">
                <a:extLst>
                  <a:ext uri="{FF2B5EF4-FFF2-40B4-BE49-F238E27FC236}">
                    <a16:creationId xmlns:a16="http://schemas.microsoft.com/office/drawing/2014/main" id="{B6682CD3-9B5D-6894-A85D-B27152D89B2E}"/>
                  </a:ext>
                </a:extLst>
              </p:cNvPr>
              <p:cNvPicPr/>
              <p:nvPr/>
            </p:nvPicPr>
            <p:blipFill>
              <a:blip r:embed="rId4"/>
              <a:stretch>
                <a:fillRect/>
              </a:stretch>
            </p:blipFill>
            <p:spPr>
              <a:xfrm>
                <a:off x="4352175" y="2382165"/>
                <a:ext cx="179424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D91A4CDC-3633-447A-1CC3-8F4488558FED}"/>
                  </a:ext>
                </a:extLst>
              </p14:cNvPr>
              <p14:cNvContentPartPr/>
              <p14:nvPr/>
            </p14:nvContentPartPr>
            <p14:xfrm>
              <a:off x="6037507" y="2377680"/>
              <a:ext cx="670680" cy="324360"/>
            </p14:xfrm>
          </p:contentPart>
        </mc:Choice>
        <mc:Fallback>
          <p:pic>
            <p:nvPicPr>
              <p:cNvPr id="7" name="Ink 6">
                <a:extLst>
                  <a:ext uri="{FF2B5EF4-FFF2-40B4-BE49-F238E27FC236}">
                    <a16:creationId xmlns:a16="http://schemas.microsoft.com/office/drawing/2014/main" id="{D91A4CDC-3633-447A-1CC3-8F4488558FED}"/>
                  </a:ext>
                </a:extLst>
              </p:cNvPr>
              <p:cNvPicPr/>
              <p:nvPr/>
            </p:nvPicPr>
            <p:blipFill>
              <a:blip r:embed="rId6"/>
              <a:stretch>
                <a:fillRect/>
              </a:stretch>
            </p:blipFill>
            <p:spPr>
              <a:xfrm>
                <a:off x="6028867" y="2368680"/>
                <a:ext cx="688320" cy="342000"/>
              </a:xfrm>
              <a:prstGeom prst="rect">
                <a:avLst/>
              </a:prstGeom>
            </p:spPr>
          </p:pic>
        </mc:Fallback>
      </mc:AlternateContent>
      <p:grpSp>
        <p:nvGrpSpPr>
          <p:cNvPr id="11" name="Group 10">
            <a:extLst>
              <a:ext uri="{FF2B5EF4-FFF2-40B4-BE49-F238E27FC236}">
                <a16:creationId xmlns:a16="http://schemas.microsoft.com/office/drawing/2014/main" id="{DAF4BB19-4369-87FF-B8A6-97ECBC08D961}"/>
              </a:ext>
            </a:extLst>
          </p:cNvPr>
          <p:cNvGrpSpPr/>
          <p:nvPr/>
        </p:nvGrpSpPr>
        <p:grpSpPr>
          <a:xfrm>
            <a:off x="4707307" y="2980320"/>
            <a:ext cx="651240" cy="42480"/>
            <a:chOff x="4707307" y="2980320"/>
            <a:chExt cx="651240" cy="42480"/>
          </a:xfrm>
        </p:grpSpPr>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BBC6162C-CA72-9E0A-B632-BDEFBD1CD215}"/>
                    </a:ext>
                  </a:extLst>
                </p14:cNvPr>
                <p14:cNvContentPartPr/>
                <p14:nvPr/>
              </p14:nvContentPartPr>
              <p14:xfrm>
                <a:off x="4707307" y="2980320"/>
                <a:ext cx="127080" cy="360"/>
              </p14:xfrm>
            </p:contentPart>
          </mc:Choice>
          <mc:Fallback>
            <p:pic>
              <p:nvPicPr>
                <p:cNvPr id="8" name="Ink 7">
                  <a:extLst>
                    <a:ext uri="{FF2B5EF4-FFF2-40B4-BE49-F238E27FC236}">
                      <a16:creationId xmlns:a16="http://schemas.microsoft.com/office/drawing/2014/main" id="{BBC6162C-CA72-9E0A-B632-BDEFBD1CD215}"/>
                    </a:ext>
                  </a:extLst>
                </p:cNvPr>
                <p:cNvPicPr/>
                <p:nvPr/>
              </p:nvPicPr>
              <p:blipFill>
                <a:blip r:embed="rId8"/>
                <a:stretch>
                  <a:fillRect/>
                </a:stretch>
              </p:blipFill>
              <p:spPr>
                <a:xfrm>
                  <a:off x="4698667" y="2971320"/>
                  <a:ext cx="144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98347007-C8DB-0086-69B1-15763A2F2601}"/>
                    </a:ext>
                  </a:extLst>
                </p14:cNvPr>
                <p14:cNvContentPartPr/>
                <p14:nvPr/>
              </p14:nvContentPartPr>
              <p14:xfrm>
                <a:off x="5223907" y="3013440"/>
                <a:ext cx="134640" cy="9360"/>
              </p14:xfrm>
            </p:contentPart>
          </mc:Choice>
          <mc:Fallback>
            <p:pic>
              <p:nvPicPr>
                <p:cNvPr id="9" name="Ink 8">
                  <a:extLst>
                    <a:ext uri="{FF2B5EF4-FFF2-40B4-BE49-F238E27FC236}">
                      <a16:creationId xmlns:a16="http://schemas.microsoft.com/office/drawing/2014/main" id="{98347007-C8DB-0086-69B1-15763A2F2601}"/>
                    </a:ext>
                  </a:extLst>
                </p:cNvPr>
                <p:cNvPicPr/>
                <p:nvPr/>
              </p:nvPicPr>
              <p:blipFill>
                <a:blip r:embed="rId10"/>
                <a:stretch>
                  <a:fillRect/>
                </a:stretch>
              </p:blipFill>
              <p:spPr>
                <a:xfrm>
                  <a:off x="5214907" y="3004800"/>
                  <a:ext cx="152280" cy="27000"/>
                </a:xfrm>
                <a:prstGeom prst="rect">
                  <a:avLst/>
                </a:prstGeom>
              </p:spPr>
            </p:pic>
          </mc:Fallback>
        </mc:AlternateContent>
      </p:grpSp>
      <p:grpSp>
        <p:nvGrpSpPr>
          <p:cNvPr id="14" name="Group 13">
            <a:extLst>
              <a:ext uri="{FF2B5EF4-FFF2-40B4-BE49-F238E27FC236}">
                <a16:creationId xmlns:a16="http://schemas.microsoft.com/office/drawing/2014/main" id="{95F78E58-0549-3445-F038-C2FDB2B0E4A2}"/>
              </a:ext>
            </a:extLst>
          </p:cNvPr>
          <p:cNvGrpSpPr/>
          <p:nvPr/>
        </p:nvGrpSpPr>
        <p:grpSpPr>
          <a:xfrm>
            <a:off x="6019867" y="2987880"/>
            <a:ext cx="618120" cy="9360"/>
            <a:chOff x="6019867" y="2987880"/>
            <a:chExt cx="618120" cy="9360"/>
          </a:xfrm>
        </p:grpSpPr>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30F73F38-0332-773B-E718-33B55B9F297E}"/>
                    </a:ext>
                  </a:extLst>
                </p14:cNvPr>
                <p14:cNvContentPartPr/>
                <p14:nvPr/>
              </p14:nvContentPartPr>
              <p14:xfrm>
                <a:off x="6019867" y="2988600"/>
                <a:ext cx="109800" cy="360"/>
              </p14:xfrm>
            </p:contentPart>
          </mc:Choice>
          <mc:Fallback>
            <p:pic>
              <p:nvPicPr>
                <p:cNvPr id="10" name="Ink 9">
                  <a:extLst>
                    <a:ext uri="{FF2B5EF4-FFF2-40B4-BE49-F238E27FC236}">
                      <a16:creationId xmlns:a16="http://schemas.microsoft.com/office/drawing/2014/main" id="{30F73F38-0332-773B-E718-33B55B9F297E}"/>
                    </a:ext>
                  </a:extLst>
                </p:cNvPr>
                <p:cNvPicPr/>
                <p:nvPr/>
              </p:nvPicPr>
              <p:blipFill>
                <a:blip r:embed="rId12"/>
                <a:stretch>
                  <a:fillRect/>
                </a:stretch>
              </p:blipFill>
              <p:spPr>
                <a:xfrm>
                  <a:off x="6010867" y="2979600"/>
                  <a:ext cx="127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C3B88266-E1A7-688A-ABDC-63843187107A}"/>
                    </a:ext>
                  </a:extLst>
                </p14:cNvPr>
                <p14:cNvContentPartPr/>
                <p14:nvPr/>
              </p14:nvContentPartPr>
              <p14:xfrm>
                <a:off x="6460147" y="2987880"/>
                <a:ext cx="177840" cy="9360"/>
              </p14:xfrm>
            </p:contentPart>
          </mc:Choice>
          <mc:Fallback>
            <p:pic>
              <p:nvPicPr>
                <p:cNvPr id="12" name="Ink 11">
                  <a:extLst>
                    <a:ext uri="{FF2B5EF4-FFF2-40B4-BE49-F238E27FC236}">
                      <a16:creationId xmlns:a16="http://schemas.microsoft.com/office/drawing/2014/main" id="{C3B88266-E1A7-688A-ABDC-63843187107A}"/>
                    </a:ext>
                  </a:extLst>
                </p:cNvPr>
                <p:cNvPicPr/>
                <p:nvPr/>
              </p:nvPicPr>
              <p:blipFill>
                <a:blip r:embed="rId14"/>
                <a:stretch>
                  <a:fillRect/>
                </a:stretch>
              </p:blipFill>
              <p:spPr>
                <a:xfrm>
                  <a:off x="6451147" y="2979240"/>
                  <a:ext cx="195480" cy="2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4A640FC1-CCB8-3720-50B9-241D6843A710}"/>
                  </a:ext>
                </a:extLst>
              </p14:cNvPr>
              <p14:cNvContentPartPr/>
              <p14:nvPr/>
            </p14:nvContentPartPr>
            <p14:xfrm>
              <a:off x="7476427" y="3606360"/>
              <a:ext cx="101520" cy="55080"/>
            </p14:xfrm>
          </p:contentPart>
        </mc:Choice>
        <mc:Fallback>
          <p:pic>
            <p:nvPicPr>
              <p:cNvPr id="17" name="Ink 16">
                <a:extLst>
                  <a:ext uri="{FF2B5EF4-FFF2-40B4-BE49-F238E27FC236}">
                    <a16:creationId xmlns:a16="http://schemas.microsoft.com/office/drawing/2014/main" id="{4A640FC1-CCB8-3720-50B9-241D6843A710}"/>
                  </a:ext>
                </a:extLst>
              </p:cNvPr>
              <p:cNvPicPr/>
              <p:nvPr/>
            </p:nvPicPr>
            <p:blipFill>
              <a:blip r:embed="rId16"/>
              <a:stretch>
                <a:fillRect/>
              </a:stretch>
            </p:blipFill>
            <p:spPr>
              <a:xfrm>
                <a:off x="7467427" y="3597720"/>
                <a:ext cx="1191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8" name="Ink 17">
                <a:extLst>
                  <a:ext uri="{FF2B5EF4-FFF2-40B4-BE49-F238E27FC236}">
                    <a16:creationId xmlns:a16="http://schemas.microsoft.com/office/drawing/2014/main" id="{D4CCA9E1-965B-6969-B6B1-AFFEB2292CDF}"/>
                  </a:ext>
                </a:extLst>
              </p14:cNvPr>
              <p14:cNvContentPartPr/>
              <p14:nvPr/>
            </p14:nvContentPartPr>
            <p14:xfrm>
              <a:off x="7523947" y="4758000"/>
              <a:ext cx="12240" cy="280080"/>
            </p14:xfrm>
          </p:contentPart>
        </mc:Choice>
        <mc:Fallback>
          <p:pic>
            <p:nvPicPr>
              <p:cNvPr id="18" name="Ink 17">
                <a:extLst>
                  <a:ext uri="{FF2B5EF4-FFF2-40B4-BE49-F238E27FC236}">
                    <a16:creationId xmlns:a16="http://schemas.microsoft.com/office/drawing/2014/main" id="{D4CCA9E1-965B-6969-B6B1-AFFEB2292CDF}"/>
                  </a:ext>
                </a:extLst>
              </p:cNvPr>
              <p:cNvPicPr/>
              <p:nvPr/>
            </p:nvPicPr>
            <p:blipFill>
              <a:blip r:embed="rId18"/>
              <a:stretch>
                <a:fillRect/>
              </a:stretch>
            </p:blipFill>
            <p:spPr>
              <a:xfrm>
                <a:off x="7515307" y="4749360"/>
                <a:ext cx="2988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Ink 18">
                <a:extLst>
                  <a:ext uri="{FF2B5EF4-FFF2-40B4-BE49-F238E27FC236}">
                    <a16:creationId xmlns:a16="http://schemas.microsoft.com/office/drawing/2014/main" id="{6ACB5BF5-1B83-8AF0-0492-DE5305129DD1}"/>
                  </a:ext>
                </a:extLst>
              </p14:cNvPr>
              <p14:cNvContentPartPr/>
              <p14:nvPr/>
            </p14:nvContentPartPr>
            <p14:xfrm>
              <a:off x="7492627" y="4280280"/>
              <a:ext cx="61920" cy="1272960"/>
            </p14:xfrm>
          </p:contentPart>
        </mc:Choice>
        <mc:Fallback>
          <p:pic>
            <p:nvPicPr>
              <p:cNvPr id="19" name="Ink 18">
                <a:extLst>
                  <a:ext uri="{FF2B5EF4-FFF2-40B4-BE49-F238E27FC236}">
                    <a16:creationId xmlns:a16="http://schemas.microsoft.com/office/drawing/2014/main" id="{6ACB5BF5-1B83-8AF0-0492-DE5305129DD1}"/>
                  </a:ext>
                </a:extLst>
              </p:cNvPr>
              <p:cNvPicPr/>
              <p:nvPr/>
            </p:nvPicPr>
            <p:blipFill>
              <a:blip r:embed="rId20"/>
              <a:stretch>
                <a:fillRect/>
              </a:stretch>
            </p:blipFill>
            <p:spPr>
              <a:xfrm>
                <a:off x="7483987" y="4271640"/>
                <a:ext cx="79560" cy="1290600"/>
              </a:xfrm>
              <a:prstGeom prst="rect">
                <a:avLst/>
              </a:prstGeom>
            </p:spPr>
          </p:pic>
        </mc:Fallback>
      </mc:AlternateContent>
      <p:grpSp>
        <p:nvGrpSpPr>
          <p:cNvPr id="21" name="Group 20">
            <a:extLst>
              <a:ext uri="{FF2B5EF4-FFF2-40B4-BE49-F238E27FC236}">
                <a16:creationId xmlns:a16="http://schemas.microsoft.com/office/drawing/2014/main" id="{46427D77-757D-0A5A-3767-7C68473388CF}"/>
              </a:ext>
            </a:extLst>
          </p:cNvPr>
          <p:cNvGrpSpPr/>
          <p:nvPr/>
        </p:nvGrpSpPr>
        <p:grpSpPr>
          <a:xfrm>
            <a:off x="7211107" y="2776920"/>
            <a:ext cx="725400" cy="668160"/>
            <a:chOff x="7211107" y="2776920"/>
            <a:chExt cx="725400" cy="668160"/>
          </a:xfrm>
        </p:grpSpPr>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0DF83CA8-B84F-8E62-8737-2B1C897A1F8E}"/>
                    </a:ext>
                  </a:extLst>
                </p14:cNvPr>
                <p14:cNvContentPartPr/>
                <p14:nvPr/>
              </p14:nvContentPartPr>
              <p14:xfrm>
                <a:off x="7211107" y="2826600"/>
                <a:ext cx="180360" cy="164160"/>
              </p14:xfrm>
            </p:contentPart>
          </mc:Choice>
          <mc:Fallback>
            <p:pic>
              <p:nvPicPr>
                <p:cNvPr id="13" name="Ink 12">
                  <a:extLst>
                    <a:ext uri="{FF2B5EF4-FFF2-40B4-BE49-F238E27FC236}">
                      <a16:creationId xmlns:a16="http://schemas.microsoft.com/office/drawing/2014/main" id="{0DF83CA8-B84F-8E62-8737-2B1C897A1F8E}"/>
                    </a:ext>
                  </a:extLst>
                </p:cNvPr>
                <p:cNvPicPr/>
                <p:nvPr/>
              </p:nvPicPr>
              <p:blipFill>
                <a:blip r:embed="rId22"/>
                <a:stretch>
                  <a:fillRect/>
                </a:stretch>
              </p:blipFill>
              <p:spPr>
                <a:xfrm>
                  <a:off x="7202467" y="2817960"/>
                  <a:ext cx="1980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8A6AD613-2188-90F4-9542-FC27D499AE33}"/>
                    </a:ext>
                  </a:extLst>
                </p14:cNvPr>
                <p14:cNvContentPartPr/>
                <p14:nvPr/>
              </p14:nvContentPartPr>
              <p14:xfrm>
                <a:off x="7669027" y="2844240"/>
                <a:ext cx="267480" cy="154440"/>
              </p14:xfrm>
            </p:contentPart>
          </mc:Choice>
          <mc:Fallback>
            <p:pic>
              <p:nvPicPr>
                <p:cNvPr id="15" name="Ink 14">
                  <a:extLst>
                    <a:ext uri="{FF2B5EF4-FFF2-40B4-BE49-F238E27FC236}">
                      <a16:creationId xmlns:a16="http://schemas.microsoft.com/office/drawing/2014/main" id="{8A6AD613-2188-90F4-9542-FC27D499AE33}"/>
                    </a:ext>
                  </a:extLst>
                </p:cNvPr>
                <p:cNvPicPr/>
                <p:nvPr/>
              </p:nvPicPr>
              <p:blipFill>
                <a:blip r:embed="rId24"/>
                <a:stretch>
                  <a:fillRect/>
                </a:stretch>
              </p:blipFill>
              <p:spPr>
                <a:xfrm>
                  <a:off x="7660027" y="2835240"/>
                  <a:ext cx="2851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A46B9A5F-4075-3C79-B1E0-89312A0C512C}"/>
                    </a:ext>
                  </a:extLst>
                </p14:cNvPr>
                <p14:cNvContentPartPr/>
                <p14:nvPr/>
              </p14:nvContentPartPr>
              <p14:xfrm>
                <a:off x="7535107" y="2776920"/>
                <a:ext cx="360" cy="668160"/>
              </p14:xfrm>
            </p:contentPart>
          </mc:Choice>
          <mc:Fallback>
            <p:pic>
              <p:nvPicPr>
                <p:cNvPr id="20" name="Ink 19">
                  <a:extLst>
                    <a:ext uri="{FF2B5EF4-FFF2-40B4-BE49-F238E27FC236}">
                      <a16:creationId xmlns:a16="http://schemas.microsoft.com/office/drawing/2014/main" id="{A46B9A5F-4075-3C79-B1E0-89312A0C512C}"/>
                    </a:ext>
                  </a:extLst>
                </p:cNvPr>
                <p:cNvPicPr/>
                <p:nvPr/>
              </p:nvPicPr>
              <p:blipFill>
                <a:blip r:embed="rId26"/>
                <a:stretch>
                  <a:fillRect/>
                </a:stretch>
              </p:blipFill>
              <p:spPr>
                <a:xfrm>
                  <a:off x="7526467" y="2768280"/>
                  <a:ext cx="18000" cy="685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E57A2008-3CCB-E1E8-0A30-713E9DB4B1A4}"/>
                  </a:ext>
                </a:extLst>
              </p14:cNvPr>
              <p14:cNvContentPartPr/>
              <p14:nvPr/>
            </p14:nvContentPartPr>
            <p14:xfrm>
              <a:off x="7543747" y="3801480"/>
              <a:ext cx="360" cy="270360"/>
            </p14:xfrm>
          </p:contentPart>
        </mc:Choice>
        <mc:Fallback>
          <p:pic>
            <p:nvPicPr>
              <p:cNvPr id="22" name="Ink 21">
                <a:extLst>
                  <a:ext uri="{FF2B5EF4-FFF2-40B4-BE49-F238E27FC236}">
                    <a16:creationId xmlns:a16="http://schemas.microsoft.com/office/drawing/2014/main" id="{E57A2008-3CCB-E1E8-0A30-713E9DB4B1A4}"/>
                  </a:ext>
                </a:extLst>
              </p:cNvPr>
              <p:cNvPicPr/>
              <p:nvPr/>
            </p:nvPicPr>
            <p:blipFill>
              <a:blip r:embed="rId28"/>
              <a:stretch>
                <a:fillRect/>
              </a:stretch>
            </p:blipFill>
            <p:spPr>
              <a:xfrm>
                <a:off x="7534747" y="3792480"/>
                <a:ext cx="18000" cy="288000"/>
              </a:xfrm>
              <a:prstGeom prst="rect">
                <a:avLst/>
              </a:prstGeom>
            </p:spPr>
          </p:pic>
        </mc:Fallback>
      </mc:AlternateContent>
    </p:spTree>
    <p:extLst>
      <p:ext uri="{BB962C8B-B14F-4D97-AF65-F5344CB8AC3E}">
        <p14:creationId xmlns:p14="http://schemas.microsoft.com/office/powerpoint/2010/main" val="31481281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24C14-A446-444C-C48B-9C5E099B9A2D}"/>
              </a:ext>
            </a:extLst>
          </p:cNvPr>
          <p:cNvSpPr>
            <a:spLocks noGrp="1"/>
          </p:cNvSpPr>
          <p:nvPr>
            <p:ph type="title"/>
          </p:nvPr>
        </p:nvSpPr>
        <p:spPr/>
        <p:txBody>
          <a:bodyPr/>
          <a:lstStyle/>
          <a:p>
            <a:r>
              <a:rPr lang="en-US" dirty="0"/>
              <a:t>Conclusion 1</a:t>
            </a:r>
          </a:p>
        </p:txBody>
      </p:sp>
      <p:sp>
        <p:nvSpPr>
          <p:cNvPr id="3" name="Content Placeholder 2">
            <a:extLst>
              <a:ext uri="{FF2B5EF4-FFF2-40B4-BE49-F238E27FC236}">
                <a16:creationId xmlns:a16="http://schemas.microsoft.com/office/drawing/2014/main" id="{63FC3CCF-B94C-1A38-F0BF-DDC8BFB86A60}"/>
              </a:ext>
            </a:extLst>
          </p:cNvPr>
          <p:cNvSpPr>
            <a:spLocks noGrp="1"/>
          </p:cNvSpPr>
          <p:nvPr>
            <p:ph idx="1"/>
          </p:nvPr>
        </p:nvSpPr>
        <p:spPr/>
        <p:txBody>
          <a:bodyPr/>
          <a:lstStyle/>
          <a:p>
            <a:r>
              <a:rPr lang="en-US" dirty="0"/>
              <a:t>For simpler/smaller binary classification, the time needed for neural network is not worth the marginal improvement.</a:t>
            </a:r>
          </a:p>
        </p:txBody>
      </p:sp>
      <p:pic>
        <p:nvPicPr>
          <p:cNvPr id="11" name="Picture 10">
            <a:extLst>
              <a:ext uri="{FF2B5EF4-FFF2-40B4-BE49-F238E27FC236}">
                <a16:creationId xmlns:a16="http://schemas.microsoft.com/office/drawing/2014/main" id="{AF8A9FD0-8C2D-E0D2-6755-A01214F080FE}"/>
              </a:ext>
            </a:extLst>
          </p:cNvPr>
          <p:cNvPicPr>
            <a:picLocks noChangeAspect="1"/>
          </p:cNvPicPr>
          <p:nvPr/>
        </p:nvPicPr>
        <p:blipFill>
          <a:blip r:embed="rId2"/>
          <a:stretch>
            <a:fillRect/>
          </a:stretch>
        </p:blipFill>
        <p:spPr>
          <a:xfrm>
            <a:off x="7392797" y="3733137"/>
            <a:ext cx="4086795" cy="2457793"/>
          </a:xfrm>
          <a:prstGeom prst="rect">
            <a:avLst/>
          </a:prstGeom>
        </p:spPr>
      </p:pic>
      <p:pic>
        <p:nvPicPr>
          <p:cNvPr id="13" name="Picture 12">
            <a:extLst>
              <a:ext uri="{FF2B5EF4-FFF2-40B4-BE49-F238E27FC236}">
                <a16:creationId xmlns:a16="http://schemas.microsoft.com/office/drawing/2014/main" id="{798D9388-D1D7-5583-3C0E-0AA5F52D8423}"/>
              </a:ext>
            </a:extLst>
          </p:cNvPr>
          <p:cNvPicPr>
            <a:picLocks noChangeAspect="1"/>
          </p:cNvPicPr>
          <p:nvPr/>
        </p:nvPicPr>
        <p:blipFill>
          <a:blip r:embed="rId3"/>
          <a:stretch>
            <a:fillRect/>
          </a:stretch>
        </p:blipFill>
        <p:spPr>
          <a:xfrm>
            <a:off x="384376" y="3733137"/>
            <a:ext cx="3705742" cy="2295845"/>
          </a:xfrm>
          <a:prstGeom prst="rect">
            <a:avLst/>
          </a:prstGeom>
        </p:spPr>
      </p:pic>
      <p:pic>
        <p:nvPicPr>
          <p:cNvPr id="15" name="Picture 14">
            <a:extLst>
              <a:ext uri="{FF2B5EF4-FFF2-40B4-BE49-F238E27FC236}">
                <a16:creationId xmlns:a16="http://schemas.microsoft.com/office/drawing/2014/main" id="{990519B6-C176-78C1-B565-BBD7FDF6B08D}"/>
              </a:ext>
            </a:extLst>
          </p:cNvPr>
          <p:cNvPicPr>
            <a:picLocks noChangeAspect="1"/>
          </p:cNvPicPr>
          <p:nvPr/>
        </p:nvPicPr>
        <p:blipFill>
          <a:blip r:embed="rId4"/>
          <a:stretch>
            <a:fillRect/>
          </a:stretch>
        </p:blipFill>
        <p:spPr>
          <a:xfrm>
            <a:off x="3511065" y="3770350"/>
            <a:ext cx="3881732" cy="2383366"/>
          </a:xfrm>
          <a:prstGeom prst="rect">
            <a:avLst/>
          </a:prstGeom>
        </p:spPr>
      </p:pic>
    </p:spTree>
    <p:extLst>
      <p:ext uri="{BB962C8B-B14F-4D97-AF65-F5344CB8AC3E}">
        <p14:creationId xmlns:p14="http://schemas.microsoft.com/office/powerpoint/2010/main" val="20126749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24C14-A446-444C-C48B-9C5E099B9A2D}"/>
              </a:ext>
            </a:extLst>
          </p:cNvPr>
          <p:cNvSpPr>
            <a:spLocks noGrp="1"/>
          </p:cNvSpPr>
          <p:nvPr>
            <p:ph type="title"/>
          </p:nvPr>
        </p:nvSpPr>
        <p:spPr/>
        <p:txBody>
          <a:bodyPr/>
          <a:lstStyle/>
          <a:p>
            <a:r>
              <a:rPr lang="en-US" dirty="0"/>
              <a:t>Conclusion 2</a:t>
            </a:r>
          </a:p>
        </p:txBody>
      </p:sp>
      <p:sp>
        <p:nvSpPr>
          <p:cNvPr id="3" name="Content Placeholder 2">
            <a:extLst>
              <a:ext uri="{FF2B5EF4-FFF2-40B4-BE49-F238E27FC236}">
                <a16:creationId xmlns:a16="http://schemas.microsoft.com/office/drawing/2014/main" id="{63FC3CCF-B94C-1A38-F0BF-DDC8BFB86A60}"/>
              </a:ext>
            </a:extLst>
          </p:cNvPr>
          <p:cNvSpPr>
            <a:spLocks noGrp="1"/>
          </p:cNvSpPr>
          <p:nvPr>
            <p:ph idx="1"/>
          </p:nvPr>
        </p:nvSpPr>
        <p:spPr/>
        <p:txBody>
          <a:bodyPr/>
          <a:lstStyle/>
          <a:p>
            <a:r>
              <a:rPr lang="en-US" dirty="0">
                <a:solidFill>
                  <a:schemeClr val="tx1"/>
                </a:solidFill>
              </a:rPr>
              <a:t>Separating HTP and </a:t>
            </a:r>
            <a:r>
              <a:rPr lang="en-US" dirty="0" err="1">
                <a:solidFill>
                  <a:schemeClr val="tx1"/>
                </a:solidFill>
              </a:rPr>
              <a:t>notHTP</a:t>
            </a:r>
            <a:r>
              <a:rPr lang="en-US" dirty="0">
                <a:solidFill>
                  <a:schemeClr val="tx1"/>
                </a:solidFill>
              </a:rPr>
              <a:t> leads to good performance, but its hard to separate </a:t>
            </a:r>
          </a:p>
        </p:txBody>
      </p:sp>
      <p:pic>
        <p:nvPicPr>
          <p:cNvPr id="5" name="Picture 4">
            <a:extLst>
              <a:ext uri="{FF2B5EF4-FFF2-40B4-BE49-F238E27FC236}">
                <a16:creationId xmlns:a16="http://schemas.microsoft.com/office/drawing/2014/main" id="{7C73CCD3-7C36-0F7D-B8BD-B45C717E5041}"/>
              </a:ext>
            </a:extLst>
          </p:cNvPr>
          <p:cNvPicPr>
            <a:picLocks noChangeAspect="1"/>
          </p:cNvPicPr>
          <p:nvPr/>
        </p:nvPicPr>
        <p:blipFill>
          <a:blip r:embed="rId2"/>
          <a:stretch>
            <a:fillRect/>
          </a:stretch>
        </p:blipFill>
        <p:spPr>
          <a:xfrm>
            <a:off x="2135042" y="2526279"/>
            <a:ext cx="8250555" cy="2200666"/>
          </a:xfrm>
          <a:prstGeom prst="rect">
            <a:avLst/>
          </a:prstGeom>
        </p:spPr>
      </p:pic>
      <p:pic>
        <p:nvPicPr>
          <p:cNvPr id="6" name="Picture 5">
            <a:extLst>
              <a:ext uri="{FF2B5EF4-FFF2-40B4-BE49-F238E27FC236}">
                <a16:creationId xmlns:a16="http://schemas.microsoft.com/office/drawing/2014/main" id="{1D5ABC59-4B0E-77DF-F2AE-B04FA56DF65E}"/>
              </a:ext>
            </a:extLst>
          </p:cNvPr>
          <p:cNvPicPr>
            <a:picLocks noChangeAspect="1"/>
          </p:cNvPicPr>
          <p:nvPr/>
        </p:nvPicPr>
        <p:blipFill>
          <a:blip r:embed="rId3"/>
          <a:stretch>
            <a:fillRect/>
          </a:stretch>
        </p:blipFill>
        <p:spPr>
          <a:xfrm>
            <a:off x="3489599" y="4726945"/>
            <a:ext cx="5273762" cy="1587889"/>
          </a:xfrm>
          <a:prstGeom prst="rect">
            <a:avLst/>
          </a:prstGeom>
        </p:spPr>
      </p:pic>
    </p:spTree>
    <p:extLst>
      <p:ext uri="{BB962C8B-B14F-4D97-AF65-F5344CB8AC3E}">
        <p14:creationId xmlns:p14="http://schemas.microsoft.com/office/powerpoint/2010/main" val="3146544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24C14-A446-444C-C48B-9C5E099B9A2D}"/>
              </a:ext>
            </a:extLst>
          </p:cNvPr>
          <p:cNvSpPr>
            <a:spLocks noGrp="1"/>
          </p:cNvSpPr>
          <p:nvPr>
            <p:ph type="title"/>
          </p:nvPr>
        </p:nvSpPr>
        <p:spPr/>
        <p:txBody>
          <a:bodyPr/>
          <a:lstStyle/>
          <a:p>
            <a:r>
              <a:rPr lang="en-US" dirty="0"/>
              <a:t>Conclusion 3</a:t>
            </a:r>
          </a:p>
        </p:txBody>
      </p:sp>
      <p:sp>
        <p:nvSpPr>
          <p:cNvPr id="3" name="Content Placeholder 2">
            <a:extLst>
              <a:ext uri="{FF2B5EF4-FFF2-40B4-BE49-F238E27FC236}">
                <a16:creationId xmlns:a16="http://schemas.microsoft.com/office/drawing/2014/main" id="{63FC3CCF-B94C-1A38-F0BF-DDC8BFB86A60}"/>
              </a:ext>
            </a:extLst>
          </p:cNvPr>
          <p:cNvSpPr>
            <a:spLocks noGrp="1"/>
          </p:cNvSpPr>
          <p:nvPr>
            <p:ph idx="1"/>
          </p:nvPr>
        </p:nvSpPr>
        <p:spPr/>
        <p:txBody>
          <a:bodyPr/>
          <a:lstStyle/>
          <a:p>
            <a:r>
              <a:rPr lang="en-US" dirty="0">
                <a:solidFill>
                  <a:schemeClr val="tx1"/>
                </a:solidFill>
              </a:rPr>
              <a:t>Prioritizing certain sample units does not guarantee better performance. </a:t>
            </a:r>
          </a:p>
          <a:p>
            <a:r>
              <a:rPr lang="en-US" dirty="0"/>
              <a:t>Slide 93 and 94</a:t>
            </a:r>
          </a:p>
        </p:txBody>
      </p:sp>
    </p:spTree>
    <p:extLst>
      <p:ext uri="{BB962C8B-B14F-4D97-AF65-F5344CB8AC3E}">
        <p14:creationId xmlns:p14="http://schemas.microsoft.com/office/powerpoint/2010/main" val="20925759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76B0-7A1F-8EC6-09CA-8AFA367AD2AA}"/>
              </a:ext>
            </a:extLst>
          </p:cNvPr>
          <p:cNvSpPr>
            <a:spLocks noGrp="1"/>
          </p:cNvSpPr>
          <p:nvPr>
            <p:ph type="title"/>
          </p:nvPr>
        </p:nvSpPr>
        <p:spPr/>
        <p:txBody>
          <a:bodyPr/>
          <a:lstStyle/>
          <a:p>
            <a:r>
              <a:rPr lang="en-US" dirty="0"/>
              <a:t>HTP(RWS)</a:t>
            </a:r>
          </a:p>
        </p:txBody>
      </p:sp>
      <p:pic>
        <p:nvPicPr>
          <p:cNvPr id="5" name="Picture 4">
            <a:extLst>
              <a:ext uri="{FF2B5EF4-FFF2-40B4-BE49-F238E27FC236}">
                <a16:creationId xmlns:a16="http://schemas.microsoft.com/office/drawing/2014/main" id="{B7A6B40D-2154-E5FC-4CAB-FC8794FC58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729" y="1991249"/>
            <a:ext cx="3581981" cy="2875501"/>
          </a:xfrm>
          <a:prstGeom prst="rect">
            <a:avLst/>
          </a:prstGeom>
        </p:spPr>
      </p:pic>
      <p:pic>
        <p:nvPicPr>
          <p:cNvPr id="7" name="Picture 6">
            <a:extLst>
              <a:ext uri="{FF2B5EF4-FFF2-40B4-BE49-F238E27FC236}">
                <a16:creationId xmlns:a16="http://schemas.microsoft.com/office/drawing/2014/main" id="{2ED5CF47-996C-A6F9-EC0C-5D98B0D93F71}"/>
              </a:ext>
            </a:extLst>
          </p:cNvPr>
          <p:cNvPicPr>
            <a:picLocks noChangeAspect="1"/>
          </p:cNvPicPr>
          <p:nvPr/>
        </p:nvPicPr>
        <p:blipFill>
          <a:blip r:embed="rId3"/>
          <a:stretch>
            <a:fillRect/>
          </a:stretch>
        </p:blipFill>
        <p:spPr>
          <a:xfrm>
            <a:off x="4073339" y="114503"/>
            <a:ext cx="2022661" cy="1756973"/>
          </a:xfrm>
          <a:prstGeom prst="rect">
            <a:avLst/>
          </a:prstGeom>
        </p:spPr>
      </p:pic>
      <p:pic>
        <p:nvPicPr>
          <p:cNvPr id="13" name="Picture 12">
            <a:extLst>
              <a:ext uri="{FF2B5EF4-FFF2-40B4-BE49-F238E27FC236}">
                <a16:creationId xmlns:a16="http://schemas.microsoft.com/office/drawing/2014/main" id="{A168C472-E49A-E985-78F3-13E7C8EE59B5}"/>
              </a:ext>
            </a:extLst>
          </p:cNvPr>
          <p:cNvPicPr>
            <a:picLocks noChangeAspect="1"/>
          </p:cNvPicPr>
          <p:nvPr/>
        </p:nvPicPr>
        <p:blipFill>
          <a:blip r:embed="rId4"/>
          <a:stretch>
            <a:fillRect/>
          </a:stretch>
        </p:blipFill>
        <p:spPr>
          <a:xfrm>
            <a:off x="3804809" y="2310374"/>
            <a:ext cx="2848373" cy="2810267"/>
          </a:xfrm>
          <a:prstGeom prst="rect">
            <a:avLst/>
          </a:prstGeom>
        </p:spPr>
      </p:pic>
      <p:pic>
        <p:nvPicPr>
          <p:cNvPr id="15" name="Picture 14">
            <a:extLst>
              <a:ext uri="{FF2B5EF4-FFF2-40B4-BE49-F238E27FC236}">
                <a16:creationId xmlns:a16="http://schemas.microsoft.com/office/drawing/2014/main" id="{641EAE90-429F-2353-2E26-98C96F3ABD1A}"/>
              </a:ext>
            </a:extLst>
          </p:cNvPr>
          <p:cNvPicPr>
            <a:picLocks noChangeAspect="1"/>
          </p:cNvPicPr>
          <p:nvPr/>
        </p:nvPicPr>
        <p:blipFill>
          <a:blip r:embed="rId5"/>
          <a:stretch>
            <a:fillRect/>
          </a:stretch>
        </p:blipFill>
        <p:spPr>
          <a:xfrm>
            <a:off x="6653182" y="1985612"/>
            <a:ext cx="5420481" cy="4305901"/>
          </a:xfrm>
          <a:prstGeom prst="rect">
            <a:avLst/>
          </a:prstGeom>
        </p:spPr>
      </p:pic>
    </p:spTree>
    <p:extLst>
      <p:ext uri="{BB962C8B-B14F-4D97-AF65-F5344CB8AC3E}">
        <p14:creationId xmlns:p14="http://schemas.microsoft.com/office/powerpoint/2010/main" val="284142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E219E-F937-4A46-636E-3BE819063E78}"/>
              </a:ext>
            </a:extLst>
          </p:cNvPr>
          <p:cNvSpPr>
            <a:spLocks noGrp="1"/>
          </p:cNvSpPr>
          <p:nvPr>
            <p:ph type="title"/>
          </p:nvPr>
        </p:nvSpPr>
        <p:spPr/>
        <p:txBody>
          <a:bodyPr/>
          <a:lstStyle/>
          <a:p>
            <a:r>
              <a:rPr lang="en-US" dirty="0"/>
              <a:t>Results: Oversample</a:t>
            </a:r>
          </a:p>
        </p:txBody>
      </p:sp>
      <p:pic>
        <p:nvPicPr>
          <p:cNvPr id="5" name="Picture 4">
            <a:extLst>
              <a:ext uri="{FF2B5EF4-FFF2-40B4-BE49-F238E27FC236}">
                <a16:creationId xmlns:a16="http://schemas.microsoft.com/office/drawing/2014/main" id="{AE2DC295-4F32-9677-89B5-CD40E7C04FAE}"/>
              </a:ext>
            </a:extLst>
          </p:cNvPr>
          <p:cNvPicPr>
            <a:picLocks noChangeAspect="1"/>
          </p:cNvPicPr>
          <p:nvPr/>
        </p:nvPicPr>
        <p:blipFill>
          <a:blip r:embed="rId2"/>
          <a:stretch>
            <a:fillRect/>
          </a:stretch>
        </p:blipFill>
        <p:spPr>
          <a:xfrm>
            <a:off x="1097280" y="1928603"/>
            <a:ext cx="5811061" cy="3000794"/>
          </a:xfrm>
          <a:prstGeom prst="rect">
            <a:avLst/>
          </a:prstGeom>
        </p:spPr>
      </p:pic>
      <p:pic>
        <p:nvPicPr>
          <p:cNvPr id="9" name="Picture 8">
            <a:extLst>
              <a:ext uri="{FF2B5EF4-FFF2-40B4-BE49-F238E27FC236}">
                <a16:creationId xmlns:a16="http://schemas.microsoft.com/office/drawing/2014/main" id="{071ADAB0-BAC0-4336-8F64-059544D11A36}"/>
              </a:ext>
            </a:extLst>
          </p:cNvPr>
          <p:cNvPicPr>
            <a:picLocks noChangeAspect="1"/>
          </p:cNvPicPr>
          <p:nvPr/>
        </p:nvPicPr>
        <p:blipFill>
          <a:blip r:embed="rId3"/>
          <a:stretch>
            <a:fillRect/>
          </a:stretch>
        </p:blipFill>
        <p:spPr>
          <a:xfrm>
            <a:off x="7153817" y="1938215"/>
            <a:ext cx="4001863" cy="2571539"/>
          </a:xfrm>
          <a:prstGeom prst="rect">
            <a:avLst/>
          </a:prstGeom>
        </p:spPr>
      </p:pic>
    </p:spTree>
    <p:extLst>
      <p:ext uri="{BB962C8B-B14F-4D97-AF65-F5344CB8AC3E}">
        <p14:creationId xmlns:p14="http://schemas.microsoft.com/office/powerpoint/2010/main" val="15995135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5530-7CC3-ACE1-9896-97C619B36474}"/>
              </a:ext>
            </a:extLst>
          </p:cNvPr>
          <p:cNvSpPr>
            <a:spLocks noGrp="1"/>
          </p:cNvSpPr>
          <p:nvPr>
            <p:ph type="title"/>
          </p:nvPr>
        </p:nvSpPr>
        <p:spPr/>
        <p:txBody>
          <a:bodyPr/>
          <a:lstStyle/>
          <a:p>
            <a:r>
              <a:rPr lang="en-US" dirty="0"/>
              <a:t>Save(RWS)</a:t>
            </a:r>
          </a:p>
        </p:txBody>
      </p:sp>
      <p:pic>
        <p:nvPicPr>
          <p:cNvPr id="17" name="Picture 16">
            <a:extLst>
              <a:ext uri="{FF2B5EF4-FFF2-40B4-BE49-F238E27FC236}">
                <a16:creationId xmlns:a16="http://schemas.microsoft.com/office/drawing/2014/main" id="{42B009A5-0E88-23A3-5018-14CF404017B5}"/>
              </a:ext>
            </a:extLst>
          </p:cNvPr>
          <p:cNvPicPr>
            <a:picLocks noChangeAspect="1"/>
          </p:cNvPicPr>
          <p:nvPr/>
        </p:nvPicPr>
        <p:blipFill>
          <a:blip r:embed="rId2"/>
          <a:stretch>
            <a:fillRect/>
          </a:stretch>
        </p:blipFill>
        <p:spPr>
          <a:xfrm>
            <a:off x="185695" y="1933708"/>
            <a:ext cx="3672537" cy="2990584"/>
          </a:xfrm>
          <a:prstGeom prst="rect">
            <a:avLst/>
          </a:prstGeom>
        </p:spPr>
      </p:pic>
      <p:pic>
        <p:nvPicPr>
          <p:cNvPr id="19" name="Picture 18">
            <a:extLst>
              <a:ext uri="{FF2B5EF4-FFF2-40B4-BE49-F238E27FC236}">
                <a16:creationId xmlns:a16="http://schemas.microsoft.com/office/drawing/2014/main" id="{5F73D7FE-BC9F-FE5C-894A-C07D14E6D802}"/>
              </a:ext>
            </a:extLst>
          </p:cNvPr>
          <p:cNvPicPr>
            <a:picLocks noChangeAspect="1"/>
          </p:cNvPicPr>
          <p:nvPr/>
        </p:nvPicPr>
        <p:blipFill>
          <a:blip r:embed="rId3"/>
          <a:stretch>
            <a:fillRect/>
          </a:stretch>
        </p:blipFill>
        <p:spPr>
          <a:xfrm>
            <a:off x="6848382" y="2023866"/>
            <a:ext cx="5061688" cy="3699257"/>
          </a:xfrm>
          <a:prstGeom prst="rect">
            <a:avLst/>
          </a:prstGeom>
        </p:spPr>
      </p:pic>
      <p:pic>
        <p:nvPicPr>
          <p:cNvPr id="21" name="Picture 20">
            <a:extLst>
              <a:ext uri="{FF2B5EF4-FFF2-40B4-BE49-F238E27FC236}">
                <a16:creationId xmlns:a16="http://schemas.microsoft.com/office/drawing/2014/main" id="{3F639D83-D9E4-2BBF-3AA9-36756084B0D2}"/>
              </a:ext>
            </a:extLst>
          </p:cNvPr>
          <p:cNvPicPr>
            <a:picLocks noChangeAspect="1"/>
          </p:cNvPicPr>
          <p:nvPr/>
        </p:nvPicPr>
        <p:blipFill>
          <a:blip r:embed="rId4"/>
          <a:stretch>
            <a:fillRect/>
          </a:stretch>
        </p:blipFill>
        <p:spPr>
          <a:xfrm>
            <a:off x="4000009" y="2023866"/>
            <a:ext cx="2848373" cy="2810267"/>
          </a:xfrm>
          <a:prstGeom prst="rect">
            <a:avLst/>
          </a:prstGeom>
        </p:spPr>
      </p:pic>
    </p:spTree>
    <p:extLst>
      <p:ext uri="{BB962C8B-B14F-4D97-AF65-F5344CB8AC3E}">
        <p14:creationId xmlns:p14="http://schemas.microsoft.com/office/powerpoint/2010/main" val="5841356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5742-360D-46B3-EA1A-CB70B7EB16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99743B-4A9D-7801-033F-1D3CFF7E29F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15791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E10E-3726-EF69-7FD6-30E7A6709F6D}"/>
              </a:ext>
            </a:extLst>
          </p:cNvPr>
          <p:cNvSpPr>
            <a:spLocks noGrp="1"/>
          </p:cNvSpPr>
          <p:nvPr>
            <p:ph type="title"/>
          </p:nvPr>
        </p:nvSpPr>
        <p:spPr/>
        <p:txBody>
          <a:bodyPr/>
          <a:lstStyle/>
          <a:p>
            <a:r>
              <a:rPr lang="en-US" dirty="0"/>
              <a:t>Results: Oversample Misses</a:t>
            </a:r>
          </a:p>
        </p:txBody>
      </p:sp>
      <p:pic>
        <p:nvPicPr>
          <p:cNvPr id="5" name="Picture 4">
            <a:extLst>
              <a:ext uri="{FF2B5EF4-FFF2-40B4-BE49-F238E27FC236}">
                <a16:creationId xmlns:a16="http://schemas.microsoft.com/office/drawing/2014/main" id="{1B782BF3-97DF-C98E-B20D-D01B78947503}"/>
              </a:ext>
            </a:extLst>
          </p:cNvPr>
          <p:cNvPicPr>
            <a:picLocks noChangeAspect="1"/>
          </p:cNvPicPr>
          <p:nvPr/>
        </p:nvPicPr>
        <p:blipFill>
          <a:blip r:embed="rId2"/>
          <a:stretch>
            <a:fillRect/>
          </a:stretch>
        </p:blipFill>
        <p:spPr>
          <a:xfrm>
            <a:off x="1097280" y="1957182"/>
            <a:ext cx="5677692" cy="2943636"/>
          </a:xfrm>
          <a:prstGeom prst="rect">
            <a:avLst/>
          </a:prstGeom>
        </p:spPr>
      </p:pic>
      <p:pic>
        <p:nvPicPr>
          <p:cNvPr id="8" name="Picture 7">
            <a:extLst>
              <a:ext uri="{FF2B5EF4-FFF2-40B4-BE49-F238E27FC236}">
                <a16:creationId xmlns:a16="http://schemas.microsoft.com/office/drawing/2014/main" id="{CB30DF8D-109C-3249-B61A-817F0CFCA932}"/>
              </a:ext>
            </a:extLst>
          </p:cNvPr>
          <p:cNvPicPr>
            <a:picLocks noChangeAspect="1"/>
          </p:cNvPicPr>
          <p:nvPr/>
        </p:nvPicPr>
        <p:blipFill>
          <a:blip r:embed="rId3"/>
          <a:stretch>
            <a:fillRect/>
          </a:stretch>
        </p:blipFill>
        <p:spPr>
          <a:xfrm>
            <a:off x="7153817" y="1938215"/>
            <a:ext cx="4001863" cy="2571539"/>
          </a:xfrm>
          <a:prstGeom prst="rect">
            <a:avLst/>
          </a:prstGeom>
        </p:spPr>
      </p:pic>
    </p:spTree>
    <p:extLst>
      <p:ext uri="{BB962C8B-B14F-4D97-AF65-F5344CB8AC3E}">
        <p14:creationId xmlns:p14="http://schemas.microsoft.com/office/powerpoint/2010/main" val="391079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E10E-3726-EF69-7FD6-30E7A6709F6D}"/>
              </a:ext>
            </a:extLst>
          </p:cNvPr>
          <p:cNvSpPr>
            <a:spLocks noGrp="1"/>
          </p:cNvSpPr>
          <p:nvPr>
            <p:ph type="title"/>
          </p:nvPr>
        </p:nvSpPr>
        <p:spPr/>
        <p:txBody>
          <a:bodyPr/>
          <a:lstStyle/>
          <a:p>
            <a:r>
              <a:rPr lang="en-US" dirty="0"/>
              <a:t>Results: Hybrid</a:t>
            </a:r>
          </a:p>
        </p:txBody>
      </p:sp>
      <p:pic>
        <p:nvPicPr>
          <p:cNvPr id="8" name="Picture 7">
            <a:extLst>
              <a:ext uri="{FF2B5EF4-FFF2-40B4-BE49-F238E27FC236}">
                <a16:creationId xmlns:a16="http://schemas.microsoft.com/office/drawing/2014/main" id="{CB30DF8D-109C-3249-B61A-817F0CFCA932}"/>
              </a:ext>
            </a:extLst>
          </p:cNvPr>
          <p:cNvPicPr>
            <a:picLocks noChangeAspect="1"/>
          </p:cNvPicPr>
          <p:nvPr/>
        </p:nvPicPr>
        <p:blipFill>
          <a:blip r:embed="rId2"/>
          <a:stretch>
            <a:fillRect/>
          </a:stretch>
        </p:blipFill>
        <p:spPr>
          <a:xfrm>
            <a:off x="7153817" y="1938215"/>
            <a:ext cx="4001863" cy="2571539"/>
          </a:xfrm>
          <a:prstGeom prst="rect">
            <a:avLst/>
          </a:prstGeom>
        </p:spPr>
      </p:pic>
      <p:pic>
        <p:nvPicPr>
          <p:cNvPr id="4" name="Picture 3">
            <a:extLst>
              <a:ext uri="{FF2B5EF4-FFF2-40B4-BE49-F238E27FC236}">
                <a16:creationId xmlns:a16="http://schemas.microsoft.com/office/drawing/2014/main" id="{A4151B49-0B9C-BC2B-C7D4-E7380EE07682}"/>
              </a:ext>
            </a:extLst>
          </p:cNvPr>
          <p:cNvPicPr>
            <a:picLocks noChangeAspect="1"/>
          </p:cNvPicPr>
          <p:nvPr/>
        </p:nvPicPr>
        <p:blipFill>
          <a:blip r:embed="rId3"/>
          <a:stretch>
            <a:fillRect/>
          </a:stretch>
        </p:blipFill>
        <p:spPr>
          <a:xfrm>
            <a:off x="1097280" y="1938215"/>
            <a:ext cx="5677692" cy="2981741"/>
          </a:xfrm>
          <a:prstGeom prst="rect">
            <a:avLst/>
          </a:prstGeom>
        </p:spPr>
      </p:pic>
    </p:spTree>
    <p:extLst>
      <p:ext uri="{BB962C8B-B14F-4D97-AF65-F5344CB8AC3E}">
        <p14:creationId xmlns:p14="http://schemas.microsoft.com/office/powerpoint/2010/main" val="523700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0E5D-061B-AEB4-1131-D76E99393C2B}"/>
              </a:ext>
            </a:extLst>
          </p:cNvPr>
          <p:cNvSpPr>
            <a:spLocks noGrp="1"/>
          </p:cNvSpPr>
          <p:nvPr>
            <p:ph type="title"/>
          </p:nvPr>
        </p:nvSpPr>
        <p:spPr/>
        <p:txBody>
          <a:bodyPr/>
          <a:lstStyle/>
          <a:p>
            <a:r>
              <a:rPr lang="en-US" dirty="0"/>
              <a:t>Specifics</a:t>
            </a:r>
          </a:p>
        </p:txBody>
      </p:sp>
      <p:sp>
        <p:nvSpPr>
          <p:cNvPr id="3" name="Content Placeholder 2">
            <a:extLst>
              <a:ext uri="{FF2B5EF4-FFF2-40B4-BE49-F238E27FC236}">
                <a16:creationId xmlns:a16="http://schemas.microsoft.com/office/drawing/2014/main" id="{D8B69EFC-AE9C-FA76-BB50-00EF7520F0D2}"/>
              </a:ext>
            </a:extLst>
          </p:cNvPr>
          <p:cNvSpPr>
            <a:spLocks noGrp="1"/>
          </p:cNvSpPr>
          <p:nvPr>
            <p:ph idx="1"/>
          </p:nvPr>
        </p:nvSpPr>
        <p:spPr/>
        <p:txBody>
          <a:bodyPr/>
          <a:lstStyle/>
          <a:p>
            <a:pPr marL="0" indent="0">
              <a:buNone/>
            </a:pPr>
            <a:r>
              <a:rPr lang="en-US" dirty="0"/>
              <a:t>Dataset:</a:t>
            </a:r>
          </a:p>
          <a:p>
            <a:pPr lvl="1"/>
            <a:r>
              <a:rPr lang="en-US" dirty="0">
                <a:hlinkClick r:id="rId2"/>
              </a:rPr>
              <a:t>Telco Customer Churn</a:t>
            </a:r>
            <a:endParaRPr lang="en-US" dirty="0"/>
          </a:p>
          <a:p>
            <a:pPr lvl="1"/>
            <a:r>
              <a:rPr lang="en-US" dirty="0"/>
              <a:t>predict churn </a:t>
            </a:r>
          </a:p>
          <a:p>
            <a:r>
              <a:rPr lang="en-US" dirty="0"/>
              <a:t>Applications used: R-Studio, </a:t>
            </a:r>
            <a:r>
              <a:rPr lang="en-US" dirty="0" err="1"/>
              <a:t>Jupyter</a:t>
            </a:r>
            <a:r>
              <a:rPr lang="en-US" dirty="0"/>
              <a:t> Notebook </a:t>
            </a:r>
          </a:p>
          <a:p>
            <a:endParaRPr lang="en-US" dirty="0"/>
          </a:p>
        </p:txBody>
      </p:sp>
    </p:spTree>
    <p:extLst>
      <p:ext uri="{BB962C8B-B14F-4D97-AF65-F5344CB8AC3E}">
        <p14:creationId xmlns:p14="http://schemas.microsoft.com/office/powerpoint/2010/main" val="835203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0379E-2765-DA03-BF9C-9C46E372DC1C}"/>
              </a:ext>
            </a:extLst>
          </p:cNvPr>
          <p:cNvSpPr>
            <a:spLocks noGrp="1"/>
          </p:cNvSpPr>
          <p:nvPr>
            <p:ph type="title"/>
          </p:nvPr>
        </p:nvSpPr>
        <p:spPr/>
        <p:txBody>
          <a:bodyPr/>
          <a:lstStyle/>
          <a:p>
            <a:r>
              <a:rPr lang="en-US" dirty="0"/>
              <a:t>Oversample Thoughts</a:t>
            </a:r>
          </a:p>
        </p:txBody>
      </p:sp>
      <p:sp>
        <p:nvSpPr>
          <p:cNvPr id="3" name="Content Placeholder 2">
            <a:extLst>
              <a:ext uri="{FF2B5EF4-FFF2-40B4-BE49-F238E27FC236}">
                <a16:creationId xmlns:a16="http://schemas.microsoft.com/office/drawing/2014/main" id="{E662DC9A-AE58-F1D9-3E7C-EBB70C4ACC0B}"/>
              </a:ext>
            </a:extLst>
          </p:cNvPr>
          <p:cNvSpPr>
            <a:spLocks noGrp="1"/>
          </p:cNvSpPr>
          <p:nvPr>
            <p:ph idx="1"/>
          </p:nvPr>
        </p:nvSpPr>
        <p:spPr/>
        <p:txBody>
          <a:bodyPr>
            <a:normAutofit lnSpcReduction="10000"/>
          </a:bodyPr>
          <a:lstStyle/>
          <a:p>
            <a:r>
              <a:rPr lang="en-US" dirty="0"/>
              <a:t>Hybrid and oversample show clear signs of overfit since the recall and accuracy on training data is good.</a:t>
            </a:r>
          </a:p>
          <a:p>
            <a:r>
              <a:rPr lang="en-US" dirty="0"/>
              <a:t>Overall, this did not work</a:t>
            </a:r>
          </a:p>
          <a:p>
            <a:endParaRPr lang="en-US" dirty="0"/>
          </a:p>
          <a:p>
            <a:endParaRPr lang="en-US" dirty="0"/>
          </a:p>
          <a:p>
            <a:endParaRPr lang="en-US" dirty="0"/>
          </a:p>
          <a:p>
            <a:endParaRPr lang="en-US" dirty="0"/>
          </a:p>
          <a:p>
            <a:r>
              <a:rPr lang="en-US" dirty="0"/>
              <a:t>*note: I did not give the NN model the “prob” variable with Logistic probabilities</a:t>
            </a:r>
          </a:p>
          <a:p>
            <a:pPr marL="0" indent="0">
              <a:buNone/>
            </a:pPr>
            <a:endParaRPr lang="en-US" dirty="0"/>
          </a:p>
        </p:txBody>
      </p:sp>
    </p:spTree>
    <p:extLst>
      <p:ext uri="{BB962C8B-B14F-4D97-AF65-F5344CB8AC3E}">
        <p14:creationId xmlns:p14="http://schemas.microsoft.com/office/powerpoint/2010/main" val="134544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D3D1-80D2-689F-9626-C2F4EE96E966}"/>
              </a:ext>
            </a:extLst>
          </p:cNvPr>
          <p:cNvSpPr>
            <a:spLocks noGrp="1"/>
          </p:cNvSpPr>
          <p:nvPr>
            <p:ph type="title"/>
          </p:nvPr>
        </p:nvSpPr>
        <p:spPr/>
        <p:txBody>
          <a:bodyPr/>
          <a:lstStyle/>
          <a:p>
            <a:r>
              <a:rPr lang="en-US" dirty="0"/>
              <a:t>Results: Similar but Different </a:t>
            </a:r>
          </a:p>
        </p:txBody>
      </p:sp>
      <p:pic>
        <p:nvPicPr>
          <p:cNvPr id="5" name="Picture 4">
            <a:extLst>
              <a:ext uri="{FF2B5EF4-FFF2-40B4-BE49-F238E27FC236}">
                <a16:creationId xmlns:a16="http://schemas.microsoft.com/office/drawing/2014/main" id="{7CAE563C-9A07-11E3-495E-764FD43B14B0}"/>
              </a:ext>
            </a:extLst>
          </p:cNvPr>
          <p:cNvPicPr>
            <a:picLocks noChangeAspect="1"/>
          </p:cNvPicPr>
          <p:nvPr/>
        </p:nvPicPr>
        <p:blipFill>
          <a:blip r:embed="rId2"/>
          <a:stretch>
            <a:fillRect/>
          </a:stretch>
        </p:blipFill>
        <p:spPr>
          <a:xfrm>
            <a:off x="1097280" y="2059922"/>
            <a:ext cx="5763429" cy="2943636"/>
          </a:xfrm>
          <a:prstGeom prst="rect">
            <a:avLst/>
          </a:prstGeom>
        </p:spPr>
      </p:pic>
      <p:pic>
        <p:nvPicPr>
          <p:cNvPr id="6" name="Picture 5">
            <a:extLst>
              <a:ext uri="{FF2B5EF4-FFF2-40B4-BE49-F238E27FC236}">
                <a16:creationId xmlns:a16="http://schemas.microsoft.com/office/drawing/2014/main" id="{5525682A-3597-2402-3AA9-E2F65F9CB485}"/>
              </a:ext>
            </a:extLst>
          </p:cNvPr>
          <p:cNvPicPr>
            <a:picLocks noChangeAspect="1"/>
          </p:cNvPicPr>
          <p:nvPr/>
        </p:nvPicPr>
        <p:blipFill>
          <a:blip r:embed="rId3"/>
          <a:stretch>
            <a:fillRect/>
          </a:stretch>
        </p:blipFill>
        <p:spPr>
          <a:xfrm>
            <a:off x="7153817" y="1938215"/>
            <a:ext cx="4001863" cy="2571539"/>
          </a:xfrm>
          <a:prstGeom prst="rect">
            <a:avLst/>
          </a:prstGeom>
        </p:spPr>
      </p:pic>
    </p:spTree>
    <p:extLst>
      <p:ext uri="{BB962C8B-B14F-4D97-AF65-F5344CB8AC3E}">
        <p14:creationId xmlns:p14="http://schemas.microsoft.com/office/powerpoint/2010/main" val="2987107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B27FD-00F1-FEB7-02ED-521F7E923A66}"/>
              </a:ext>
            </a:extLst>
          </p:cNvPr>
          <p:cNvSpPr>
            <a:spLocks noGrp="1"/>
          </p:cNvSpPr>
          <p:nvPr>
            <p:ph type="title"/>
          </p:nvPr>
        </p:nvSpPr>
        <p:spPr/>
        <p:txBody>
          <a:bodyPr/>
          <a:lstStyle/>
          <a:p>
            <a:r>
              <a:rPr lang="en-US" dirty="0"/>
              <a:t>Results: Hard to Predict</a:t>
            </a:r>
          </a:p>
        </p:txBody>
      </p:sp>
      <p:pic>
        <p:nvPicPr>
          <p:cNvPr id="5" name="Picture 4">
            <a:extLst>
              <a:ext uri="{FF2B5EF4-FFF2-40B4-BE49-F238E27FC236}">
                <a16:creationId xmlns:a16="http://schemas.microsoft.com/office/drawing/2014/main" id="{CEE1B694-29EF-AF2F-D1B5-E4F37411AB41}"/>
              </a:ext>
            </a:extLst>
          </p:cNvPr>
          <p:cNvPicPr>
            <a:picLocks noChangeAspect="1"/>
          </p:cNvPicPr>
          <p:nvPr/>
        </p:nvPicPr>
        <p:blipFill>
          <a:blip r:embed="rId2"/>
          <a:stretch>
            <a:fillRect/>
          </a:stretch>
        </p:blipFill>
        <p:spPr>
          <a:xfrm>
            <a:off x="2137810" y="2123893"/>
            <a:ext cx="7916380" cy="2610214"/>
          </a:xfrm>
          <a:prstGeom prst="rect">
            <a:avLst/>
          </a:prstGeom>
        </p:spPr>
      </p:pic>
      <p:pic>
        <p:nvPicPr>
          <p:cNvPr id="6" name="Picture 5">
            <a:extLst>
              <a:ext uri="{FF2B5EF4-FFF2-40B4-BE49-F238E27FC236}">
                <a16:creationId xmlns:a16="http://schemas.microsoft.com/office/drawing/2014/main" id="{1D4776A2-03D6-1050-D02A-2FE9197F379E}"/>
              </a:ext>
            </a:extLst>
          </p:cNvPr>
          <p:cNvPicPr>
            <a:picLocks noChangeAspect="1"/>
          </p:cNvPicPr>
          <p:nvPr/>
        </p:nvPicPr>
        <p:blipFill>
          <a:blip r:embed="rId3"/>
          <a:stretch>
            <a:fillRect/>
          </a:stretch>
        </p:blipFill>
        <p:spPr>
          <a:xfrm>
            <a:off x="7390123" y="3068373"/>
            <a:ext cx="4001863" cy="2571539"/>
          </a:xfrm>
          <a:prstGeom prst="rect">
            <a:avLst/>
          </a:prstGeom>
        </p:spPr>
      </p:pic>
    </p:spTree>
    <p:extLst>
      <p:ext uri="{BB962C8B-B14F-4D97-AF65-F5344CB8AC3E}">
        <p14:creationId xmlns:p14="http://schemas.microsoft.com/office/powerpoint/2010/main" val="629512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3">
            <a:extLst>
              <a:ext uri="{FF2B5EF4-FFF2-40B4-BE49-F238E27FC236}">
                <a16:creationId xmlns:a16="http://schemas.microsoft.com/office/drawing/2014/main" id="{13A117D2-F594-24BB-D72A-53AAAD2DE480}"/>
              </a:ext>
            </a:extLst>
          </p:cNvPr>
          <p:cNvPicPr>
            <a:picLocks noChangeAspect="1"/>
          </p:cNvPicPr>
          <p:nvPr/>
        </p:nvPicPr>
        <p:blipFill rotWithShape="1">
          <a:blip r:embed="rId2">
            <a:alphaModFix amt="35000"/>
          </a:blip>
          <a:srcRect t="28269" b="154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909D8D5-6819-20BC-3FC3-1F127B36F664}"/>
              </a:ext>
            </a:extLst>
          </p:cNvPr>
          <p:cNvSpPr>
            <a:spLocks noGrp="1"/>
          </p:cNvSpPr>
          <p:nvPr>
            <p:ph type="ctrTitle"/>
          </p:nvPr>
        </p:nvSpPr>
        <p:spPr>
          <a:xfrm>
            <a:off x="1097280" y="758952"/>
            <a:ext cx="10058400" cy="3566160"/>
          </a:xfrm>
        </p:spPr>
        <p:txBody>
          <a:bodyPr>
            <a:normAutofit/>
          </a:bodyPr>
          <a:lstStyle/>
          <a:p>
            <a:r>
              <a:rPr lang="en-US" i="1" dirty="0">
                <a:solidFill>
                  <a:srgbClr val="FFFFFF"/>
                </a:solidFill>
              </a:rPr>
              <a:t>Week 2</a:t>
            </a:r>
            <a:endParaRPr lang="en-US" dirty="0">
              <a:solidFill>
                <a:srgbClr val="FFFFFF"/>
              </a:solidFill>
            </a:endParaRPr>
          </a:p>
        </p:txBody>
      </p:sp>
      <p:cxnSp>
        <p:nvCxnSpPr>
          <p:cNvPr id="68" name="Straight Connector 6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9"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0814652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F339-17D2-8949-CD8E-C0E7BA7A129D}"/>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A49C1F09-C419-BF82-71D9-702DF9909C3D}"/>
              </a:ext>
            </a:extLst>
          </p:cNvPr>
          <p:cNvSpPr>
            <a:spLocks noGrp="1"/>
          </p:cNvSpPr>
          <p:nvPr>
            <p:ph idx="1"/>
          </p:nvPr>
        </p:nvSpPr>
        <p:spPr/>
        <p:txBody>
          <a:bodyPr>
            <a:normAutofit/>
          </a:bodyPr>
          <a:lstStyle/>
          <a:p>
            <a:pPr marL="457200" indent="-457200">
              <a:buFont typeface="+mj-lt"/>
              <a:buAutoNum type="arabicPeriod"/>
            </a:pPr>
            <a:r>
              <a:rPr lang="en-US" dirty="0"/>
              <a:t>Shuffle</a:t>
            </a:r>
          </a:p>
          <a:p>
            <a:pPr marL="457200" indent="-457200">
              <a:buFont typeface="+mj-lt"/>
              <a:buAutoNum type="arabicPeriod"/>
            </a:pPr>
            <a:r>
              <a:rPr lang="en-US" dirty="0"/>
              <a:t>Thresholds</a:t>
            </a:r>
          </a:p>
          <a:p>
            <a:pPr marL="457200" indent="-457200">
              <a:buFont typeface="+mj-lt"/>
              <a:buAutoNum type="arabicPeriod"/>
            </a:pPr>
            <a:r>
              <a:rPr lang="en-US" dirty="0"/>
              <a:t>ROC curve and AUC values</a:t>
            </a:r>
          </a:p>
          <a:p>
            <a:pPr marL="457200" indent="-457200">
              <a:buFont typeface="+mj-lt"/>
              <a:buAutoNum type="arabicPeriod"/>
            </a:pPr>
            <a:r>
              <a:rPr lang="en-US" dirty="0"/>
              <a:t>Epoch graph</a:t>
            </a:r>
          </a:p>
          <a:p>
            <a:pPr marL="749808" lvl="1" indent="-457200">
              <a:buFont typeface="+mj-lt"/>
              <a:buAutoNum type="arabicPeriod"/>
            </a:pPr>
            <a:r>
              <a:rPr lang="en-US" dirty="0"/>
              <a:t>Batch graph</a:t>
            </a:r>
          </a:p>
          <a:p>
            <a:pPr marL="457200" indent="-457200">
              <a:buFont typeface="+mj-lt"/>
              <a:buAutoNum type="arabicPeriod"/>
            </a:pPr>
            <a:r>
              <a:rPr lang="en-US" dirty="0"/>
              <a:t>Error Weights</a:t>
            </a:r>
          </a:p>
        </p:txBody>
      </p:sp>
    </p:spTree>
    <p:extLst>
      <p:ext uri="{BB962C8B-B14F-4D97-AF65-F5344CB8AC3E}">
        <p14:creationId xmlns:p14="http://schemas.microsoft.com/office/powerpoint/2010/main" val="3990960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AF14-EB90-CDAA-885E-F5149D97612E}"/>
              </a:ext>
            </a:extLst>
          </p:cNvPr>
          <p:cNvSpPr>
            <a:spLocks noGrp="1"/>
          </p:cNvSpPr>
          <p:nvPr>
            <p:ph type="title"/>
          </p:nvPr>
        </p:nvSpPr>
        <p:spPr/>
        <p:txBody>
          <a:bodyPr/>
          <a:lstStyle/>
          <a:p>
            <a:r>
              <a:rPr lang="en-US" dirty="0"/>
              <a:t>1. Shuffle</a:t>
            </a:r>
          </a:p>
        </p:txBody>
      </p:sp>
      <p:sp>
        <p:nvSpPr>
          <p:cNvPr id="3" name="Content Placeholder 2">
            <a:extLst>
              <a:ext uri="{FF2B5EF4-FFF2-40B4-BE49-F238E27FC236}">
                <a16:creationId xmlns:a16="http://schemas.microsoft.com/office/drawing/2014/main" id="{36B284FA-3433-3925-DF1E-BE662C5CFFBD}"/>
              </a:ext>
            </a:extLst>
          </p:cNvPr>
          <p:cNvSpPr>
            <a:spLocks noGrp="1"/>
          </p:cNvSpPr>
          <p:nvPr>
            <p:ph idx="1"/>
          </p:nvPr>
        </p:nvSpPr>
        <p:spPr/>
        <p:txBody>
          <a:bodyPr/>
          <a:lstStyle/>
          <a:p>
            <a:r>
              <a:rPr lang="en-US">
                <a:hlinkClick r:id="rId2"/>
              </a:rPr>
              <a:t>https://www.tensorflow.org/api_docs/python/tf/keras/Model#fit</a:t>
            </a:r>
            <a:endParaRPr lang="en-US"/>
          </a:p>
          <a:p>
            <a:endParaRPr lang="en-US" dirty="0"/>
          </a:p>
        </p:txBody>
      </p:sp>
      <p:pic>
        <p:nvPicPr>
          <p:cNvPr id="5" name="Picture 4">
            <a:extLst>
              <a:ext uri="{FF2B5EF4-FFF2-40B4-BE49-F238E27FC236}">
                <a16:creationId xmlns:a16="http://schemas.microsoft.com/office/drawing/2014/main" id="{557C1129-EBD1-350B-B4DA-1E1F176B0ED1}"/>
              </a:ext>
            </a:extLst>
          </p:cNvPr>
          <p:cNvPicPr>
            <a:picLocks noChangeAspect="1"/>
          </p:cNvPicPr>
          <p:nvPr/>
        </p:nvPicPr>
        <p:blipFill>
          <a:blip r:embed="rId3"/>
          <a:stretch>
            <a:fillRect/>
          </a:stretch>
        </p:blipFill>
        <p:spPr>
          <a:xfrm>
            <a:off x="1036320" y="2764675"/>
            <a:ext cx="10801420" cy="1328649"/>
          </a:xfrm>
          <a:prstGeom prst="rect">
            <a:avLst/>
          </a:prstGeom>
        </p:spPr>
      </p:pic>
      <p:sp>
        <p:nvSpPr>
          <p:cNvPr id="7" name="TextBox 6">
            <a:extLst>
              <a:ext uri="{FF2B5EF4-FFF2-40B4-BE49-F238E27FC236}">
                <a16:creationId xmlns:a16="http://schemas.microsoft.com/office/drawing/2014/main" id="{83522F81-ABE5-E3C5-1CD4-EB8DA1D8F75E}"/>
              </a:ext>
            </a:extLst>
          </p:cNvPr>
          <p:cNvSpPr txBox="1"/>
          <p:nvPr/>
        </p:nvSpPr>
        <p:spPr>
          <a:xfrm>
            <a:off x="963201" y="4197309"/>
            <a:ext cx="10543855" cy="646331"/>
          </a:xfrm>
          <a:prstGeom prst="rect">
            <a:avLst/>
          </a:prstGeom>
          <a:noFill/>
        </p:spPr>
        <p:txBody>
          <a:bodyPr wrap="square">
            <a:spAutoFit/>
          </a:bodyPr>
          <a:lstStyle/>
          <a:p>
            <a:r>
              <a:rPr lang="en-US" dirty="0">
                <a:hlinkClick r:id="rId4"/>
              </a:rPr>
              <a:t>https://github.com/keras-team/keras/blob/master/keras/engine/training_arrays_v1.py</a:t>
            </a:r>
            <a:endParaRPr lang="en-US" dirty="0"/>
          </a:p>
          <a:p>
            <a:endParaRPr lang="en-US" dirty="0"/>
          </a:p>
        </p:txBody>
      </p:sp>
      <p:pic>
        <p:nvPicPr>
          <p:cNvPr id="9" name="Picture 8">
            <a:extLst>
              <a:ext uri="{FF2B5EF4-FFF2-40B4-BE49-F238E27FC236}">
                <a16:creationId xmlns:a16="http://schemas.microsoft.com/office/drawing/2014/main" id="{2539DC05-523C-AE68-C130-2AE4B0C652F4}"/>
              </a:ext>
            </a:extLst>
          </p:cNvPr>
          <p:cNvPicPr>
            <a:picLocks noChangeAspect="1"/>
          </p:cNvPicPr>
          <p:nvPr/>
        </p:nvPicPr>
        <p:blipFill>
          <a:blip r:embed="rId5"/>
          <a:stretch>
            <a:fillRect/>
          </a:stretch>
        </p:blipFill>
        <p:spPr>
          <a:xfrm>
            <a:off x="2967947" y="4623373"/>
            <a:ext cx="5892906" cy="1748310"/>
          </a:xfrm>
          <a:prstGeom prst="rect">
            <a:avLst/>
          </a:prstGeom>
        </p:spPr>
      </p:pic>
    </p:spTree>
    <p:extLst>
      <p:ext uri="{BB962C8B-B14F-4D97-AF65-F5344CB8AC3E}">
        <p14:creationId xmlns:p14="http://schemas.microsoft.com/office/powerpoint/2010/main" val="4270822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1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17">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F3FFC-D3C9-2B99-E97E-F770A8031238}"/>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4200" dirty="0">
                <a:solidFill>
                  <a:schemeClr val="tx1">
                    <a:lumMod val="85000"/>
                    <a:lumOff val="15000"/>
                  </a:schemeClr>
                </a:solidFill>
              </a:rPr>
              <a:t>Further Investigation</a:t>
            </a:r>
          </a:p>
        </p:txBody>
      </p:sp>
      <p:pic>
        <p:nvPicPr>
          <p:cNvPr id="9" name="Picture 8">
            <a:extLst>
              <a:ext uri="{FF2B5EF4-FFF2-40B4-BE49-F238E27FC236}">
                <a16:creationId xmlns:a16="http://schemas.microsoft.com/office/drawing/2014/main" id="{E3F4D8CF-DFDB-7FD7-5266-F9D6F358CC99}"/>
              </a:ext>
            </a:extLst>
          </p:cNvPr>
          <p:cNvPicPr>
            <a:picLocks noChangeAspect="1"/>
          </p:cNvPicPr>
          <p:nvPr/>
        </p:nvPicPr>
        <p:blipFill>
          <a:blip r:embed="rId2"/>
          <a:stretch>
            <a:fillRect/>
          </a:stretch>
        </p:blipFill>
        <p:spPr>
          <a:xfrm>
            <a:off x="833326" y="85277"/>
            <a:ext cx="6588453" cy="5054156"/>
          </a:xfrm>
          <a:prstGeom prst="rect">
            <a:avLst/>
          </a:prstGeom>
        </p:spPr>
      </p:pic>
      <p:cxnSp>
        <p:nvCxnSpPr>
          <p:cNvPr id="33" name="Straight Connector 19">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21">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938E3071-9032-0A57-2821-985534E327D6}"/>
              </a:ext>
            </a:extLst>
          </p:cNvPr>
          <p:cNvSpPr txBox="1"/>
          <p:nvPr/>
        </p:nvSpPr>
        <p:spPr>
          <a:xfrm>
            <a:off x="8209305" y="4551452"/>
            <a:ext cx="3718992" cy="923330"/>
          </a:xfrm>
          <a:prstGeom prst="rect">
            <a:avLst/>
          </a:prstGeom>
          <a:noFill/>
        </p:spPr>
        <p:txBody>
          <a:bodyPr wrap="square" rtlCol="0">
            <a:spAutoFit/>
          </a:bodyPr>
          <a:lstStyle/>
          <a:p>
            <a:r>
              <a:rPr lang="en-US" dirty="0"/>
              <a:t>This </a:t>
            </a:r>
            <a:r>
              <a:rPr lang="en-US"/>
              <a:t>code modifies </a:t>
            </a:r>
            <a:r>
              <a:rPr lang="en-US" dirty="0"/>
              <a:t>the train_step function so that it prints the x and y values in each batch</a:t>
            </a:r>
          </a:p>
        </p:txBody>
      </p:sp>
      <p:sp>
        <p:nvSpPr>
          <p:cNvPr id="12" name="TextBox 11">
            <a:extLst>
              <a:ext uri="{FF2B5EF4-FFF2-40B4-BE49-F238E27FC236}">
                <a16:creationId xmlns:a16="http://schemas.microsoft.com/office/drawing/2014/main" id="{081135AF-4FEA-3110-326A-F7209873D79E}"/>
              </a:ext>
            </a:extLst>
          </p:cNvPr>
          <p:cNvSpPr txBox="1"/>
          <p:nvPr/>
        </p:nvSpPr>
        <p:spPr>
          <a:xfrm>
            <a:off x="833326" y="5224710"/>
            <a:ext cx="6588453" cy="646331"/>
          </a:xfrm>
          <a:prstGeom prst="rect">
            <a:avLst/>
          </a:prstGeom>
          <a:noFill/>
        </p:spPr>
        <p:txBody>
          <a:bodyPr wrap="square">
            <a:spAutoFit/>
          </a:bodyPr>
          <a:lstStyle/>
          <a:p>
            <a:r>
              <a:rPr lang="en-US" dirty="0"/>
              <a:t>https://stackoverflow.com/questions/68115889/how-to-print-every-x-y-pair-used-during-a-tensorflow-training-model-fitx-y</a:t>
            </a:r>
          </a:p>
        </p:txBody>
      </p:sp>
    </p:spTree>
    <p:extLst>
      <p:ext uri="{BB962C8B-B14F-4D97-AF65-F5344CB8AC3E}">
        <p14:creationId xmlns:p14="http://schemas.microsoft.com/office/powerpoint/2010/main" val="904954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1E41F-A61D-44F4-C81C-CD354C121121}"/>
              </a:ext>
            </a:extLst>
          </p:cNvPr>
          <p:cNvSpPr>
            <a:spLocks noGrp="1"/>
          </p:cNvSpPr>
          <p:nvPr>
            <p:ph type="title"/>
          </p:nvPr>
        </p:nvSpPr>
        <p:spPr>
          <a:xfrm>
            <a:off x="8141110" y="639098"/>
            <a:ext cx="3848832" cy="3494790"/>
          </a:xfrm>
        </p:spPr>
        <p:txBody>
          <a:bodyPr vert="horz" lIns="91440" tIns="45720" rIns="91440" bIns="45720" rtlCol="0" anchor="b">
            <a:normAutofit/>
          </a:bodyPr>
          <a:lstStyle/>
          <a:p>
            <a:r>
              <a:rPr lang="en-US" sz="4400" dirty="0">
                <a:solidFill>
                  <a:schemeClr val="tx1">
                    <a:lumMod val="85000"/>
                    <a:lumOff val="15000"/>
                  </a:schemeClr>
                </a:solidFill>
              </a:rPr>
              <a:t>Shuffle = True</a:t>
            </a:r>
          </a:p>
        </p:txBody>
      </p:sp>
      <p:pic>
        <p:nvPicPr>
          <p:cNvPr id="5" name="Picture 4">
            <a:extLst>
              <a:ext uri="{FF2B5EF4-FFF2-40B4-BE49-F238E27FC236}">
                <a16:creationId xmlns:a16="http://schemas.microsoft.com/office/drawing/2014/main" id="{A89F231D-11CB-6C58-E4F3-E263FBFCCDBE}"/>
              </a:ext>
            </a:extLst>
          </p:cNvPr>
          <p:cNvPicPr>
            <a:picLocks noChangeAspect="1"/>
          </p:cNvPicPr>
          <p:nvPr/>
        </p:nvPicPr>
        <p:blipFill>
          <a:blip r:embed="rId2"/>
          <a:stretch>
            <a:fillRect/>
          </a:stretch>
        </p:blipFill>
        <p:spPr>
          <a:xfrm>
            <a:off x="782295" y="196986"/>
            <a:ext cx="5598915" cy="6175583"/>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Straight Connector 8">
            <a:extLst>
              <a:ext uri="{FF2B5EF4-FFF2-40B4-BE49-F238E27FC236}">
                <a16:creationId xmlns:a16="http://schemas.microsoft.com/office/drawing/2014/main" id="{41177B70-0AE5-485B-B4AE-CCA942634091}"/>
              </a:ext>
            </a:extLst>
          </p:cNvPr>
          <p:cNvSpPr/>
          <p:nvPr/>
        </p:nvSpPr>
        <p:spPr>
          <a:xfrm>
            <a:off x="1386695" y="420632"/>
            <a:ext cx="4389120"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7" name="Straight Connector 16">
            <a:extLst>
              <a:ext uri="{FF2B5EF4-FFF2-40B4-BE49-F238E27FC236}">
                <a16:creationId xmlns:a16="http://schemas.microsoft.com/office/drawing/2014/main" id="{E93BEAD9-71CE-F794-9E1E-D17BD7091EEF}"/>
              </a:ext>
            </a:extLst>
          </p:cNvPr>
          <p:cNvSpPr/>
          <p:nvPr/>
        </p:nvSpPr>
        <p:spPr>
          <a:xfrm>
            <a:off x="984290" y="2730605"/>
            <a:ext cx="4389120"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9" name="Straight Connector 18">
            <a:extLst>
              <a:ext uri="{FF2B5EF4-FFF2-40B4-BE49-F238E27FC236}">
                <a16:creationId xmlns:a16="http://schemas.microsoft.com/office/drawing/2014/main" id="{5136AF12-BA2F-2FDC-3BDD-C593C0FAF322}"/>
              </a:ext>
            </a:extLst>
          </p:cNvPr>
          <p:cNvSpPr/>
          <p:nvPr/>
        </p:nvSpPr>
        <p:spPr>
          <a:xfrm>
            <a:off x="984290" y="756255"/>
            <a:ext cx="4389120" cy="0"/>
          </a:xfrm>
          <a:prstGeom prst="line">
            <a:avLst/>
          </a:prstGeom>
          <a:solidFill>
            <a:srgbClr val="E71224">
              <a:alpha val="5000"/>
            </a:srgbClr>
          </a:solidFill>
          <a:ln w="18000">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20" name="Straight Connector 19">
            <a:extLst>
              <a:ext uri="{FF2B5EF4-FFF2-40B4-BE49-F238E27FC236}">
                <a16:creationId xmlns:a16="http://schemas.microsoft.com/office/drawing/2014/main" id="{F8D2ECB0-9B75-550F-3DD7-84505788A8C2}"/>
              </a:ext>
            </a:extLst>
          </p:cNvPr>
          <p:cNvSpPr/>
          <p:nvPr/>
        </p:nvSpPr>
        <p:spPr>
          <a:xfrm>
            <a:off x="984290" y="2583343"/>
            <a:ext cx="4389120" cy="0"/>
          </a:xfrm>
          <a:prstGeom prst="line">
            <a:avLst/>
          </a:prstGeom>
          <a:solidFill>
            <a:srgbClr val="E71224">
              <a:alpha val="5000"/>
            </a:srgbClr>
          </a:solidFill>
          <a:ln w="18000">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3923953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4EE68-FDE1-F48C-2CC5-6A13A3F33FF4}"/>
              </a:ext>
            </a:extLst>
          </p:cNvPr>
          <p:cNvSpPr>
            <a:spLocks noGrp="1"/>
          </p:cNvSpPr>
          <p:nvPr>
            <p:ph type="title"/>
          </p:nvPr>
        </p:nvSpPr>
        <p:spPr>
          <a:xfrm>
            <a:off x="8141110" y="639098"/>
            <a:ext cx="3972121" cy="3494790"/>
          </a:xfrm>
        </p:spPr>
        <p:txBody>
          <a:bodyPr vert="horz" lIns="91440" tIns="45720" rIns="91440" bIns="45720" rtlCol="0" anchor="b">
            <a:normAutofit/>
          </a:bodyPr>
          <a:lstStyle/>
          <a:p>
            <a:r>
              <a:rPr lang="en-US" sz="4400" dirty="0">
                <a:solidFill>
                  <a:schemeClr val="tx1">
                    <a:lumMod val="85000"/>
                    <a:lumOff val="15000"/>
                  </a:schemeClr>
                </a:solidFill>
              </a:rPr>
              <a:t>Shuffle = False</a:t>
            </a:r>
          </a:p>
        </p:txBody>
      </p:sp>
      <p:pic>
        <p:nvPicPr>
          <p:cNvPr id="4" name="Picture 3">
            <a:extLst>
              <a:ext uri="{FF2B5EF4-FFF2-40B4-BE49-F238E27FC236}">
                <a16:creationId xmlns:a16="http://schemas.microsoft.com/office/drawing/2014/main" id="{D8668191-33F0-C89C-37AF-939A2DE1436F}"/>
              </a:ext>
            </a:extLst>
          </p:cNvPr>
          <p:cNvPicPr>
            <a:picLocks noChangeAspect="1"/>
          </p:cNvPicPr>
          <p:nvPr/>
        </p:nvPicPr>
        <p:blipFill>
          <a:blip r:embed="rId2"/>
          <a:stretch>
            <a:fillRect/>
          </a:stretch>
        </p:blipFill>
        <p:spPr>
          <a:xfrm>
            <a:off x="782295" y="146845"/>
            <a:ext cx="5345958" cy="6253955"/>
          </a:xfrm>
          <a:prstGeom prst="rect">
            <a:avLst/>
          </a:prstGeom>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traight Connector 4">
            <a:extLst>
              <a:ext uri="{FF2B5EF4-FFF2-40B4-BE49-F238E27FC236}">
                <a16:creationId xmlns:a16="http://schemas.microsoft.com/office/drawing/2014/main" id="{C3466622-E325-CD0C-2703-4404A5339394}"/>
              </a:ext>
            </a:extLst>
          </p:cNvPr>
          <p:cNvSpPr/>
          <p:nvPr/>
        </p:nvSpPr>
        <p:spPr>
          <a:xfrm>
            <a:off x="1364434" y="665888"/>
            <a:ext cx="4389120" cy="0"/>
          </a:xfrm>
          <a:prstGeom prst="line">
            <a:avLst/>
          </a:prstGeom>
          <a:solidFill>
            <a:srgbClr val="E71224">
              <a:alpha val="5000"/>
            </a:srgbClr>
          </a:solidFill>
          <a:ln w="18000">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6" name="Straight Connector 5">
            <a:extLst>
              <a:ext uri="{FF2B5EF4-FFF2-40B4-BE49-F238E27FC236}">
                <a16:creationId xmlns:a16="http://schemas.microsoft.com/office/drawing/2014/main" id="{7FACCC90-30D2-A988-9942-7751D14C6D2C}"/>
              </a:ext>
            </a:extLst>
          </p:cNvPr>
          <p:cNvSpPr/>
          <p:nvPr/>
        </p:nvSpPr>
        <p:spPr>
          <a:xfrm>
            <a:off x="1054497" y="2729281"/>
            <a:ext cx="4389120" cy="0"/>
          </a:xfrm>
          <a:prstGeom prst="line">
            <a:avLst/>
          </a:prstGeom>
          <a:solidFill>
            <a:srgbClr val="E71224">
              <a:alpha val="5000"/>
            </a:srgbClr>
          </a:solidFill>
          <a:ln w="18000">
            <a:solidFill>
              <a:srgbClr val="0070C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7" name="TextBox 6">
            <a:extLst>
              <a:ext uri="{FF2B5EF4-FFF2-40B4-BE49-F238E27FC236}">
                <a16:creationId xmlns:a16="http://schemas.microsoft.com/office/drawing/2014/main" id="{2D5A4ADF-3C45-97C4-D580-58E9740BB895}"/>
              </a:ext>
            </a:extLst>
          </p:cNvPr>
          <p:cNvSpPr txBox="1"/>
          <p:nvPr/>
        </p:nvSpPr>
        <p:spPr>
          <a:xfrm>
            <a:off x="6128253" y="1659180"/>
            <a:ext cx="1965731" cy="369332"/>
          </a:xfrm>
          <a:prstGeom prst="rect">
            <a:avLst/>
          </a:prstGeom>
          <a:noFill/>
        </p:spPr>
        <p:txBody>
          <a:bodyPr wrap="none" rtlCol="0">
            <a:spAutoFit/>
          </a:bodyPr>
          <a:lstStyle/>
          <a:p>
            <a:r>
              <a:rPr lang="en-US" dirty="0"/>
              <a:t>Perfectly in order</a:t>
            </a:r>
          </a:p>
        </p:txBody>
      </p:sp>
      <p:sp>
        <p:nvSpPr>
          <p:cNvPr id="8" name="TextBox 7">
            <a:extLst>
              <a:ext uri="{FF2B5EF4-FFF2-40B4-BE49-F238E27FC236}">
                <a16:creationId xmlns:a16="http://schemas.microsoft.com/office/drawing/2014/main" id="{43138B0C-C0AE-2751-EEFF-709ADC57A54E}"/>
              </a:ext>
            </a:extLst>
          </p:cNvPr>
          <p:cNvSpPr txBox="1"/>
          <p:nvPr/>
        </p:nvSpPr>
        <p:spPr>
          <a:xfrm>
            <a:off x="5753554" y="381010"/>
            <a:ext cx="319318"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269BA91B-F8F9-1D5D-8388-728C020B91CB}"/>
              </a:ext>
            </a:extLst>
          </p:cNvPr>
          <p:cNvSpPr txBox="1"/>
          <p:nvPr/>
        </p:nvSpPr>
        <p:spPr>
          <a:xfrm>
            <a:off x="5753554" y="639098"/>
            <a:ext cx="319318" cy="369332"/>
          </a:xfrm>
          <a:prstGeom prst="rect">
            <a:avLst/>
          </a:prstGeom>
          <a:noFill/>
        </p:spPr>
        <p:txBody>
          <a:bodyPr wrap="none" rtlCol="0">
            <a:spAutoFit/>
          </a:bodyPr>
          <a:lstStyle/>
          <a:p>
            <a:r>
              <a:rPr lang="en-US" dirty="0"/>
              <a:t>2</a:t>
            </a:r>
          </a:p>
        </p:txBody>
      </p:sp>
      <p:sp>
        <p:nvSpPr>
          <p:cNvPr id="12" name="TextBox 11">
            <a:extLst>
              <a:ext uri="{FF2B5EF4-FFF2-40B4-BE49-F238E27FC236}">
                <a16:creationId xmlns:a16="http://schemas.microsoft.com/office/drawing/2014/main" id="{CD135265-5659-6B0A-FA1F-71C85B2228CB}"/>
              </a:ext>
            </a:extLst>
          </p:cNvPr>
          <p:cNvSpPr txBox="1"/>
          <p:nvPr/>
        </p:nvSpPr>
        <p:spPr>
          <a:xfrm>
            <a:off x="5355466" y="720343"/>
            <a:ext cx="319318" cy="369332"/>
          </a:xfrm>
          <a:prstGeom prst="rect">
            <a:avLst/>
          </a:prstGeom>
          <a:noFill/>
        </p:spPr>
        <p:txBody>
          <a:bodyPr wrap="none" rtlCol="0">
            <a:spAutoFit/>
          </a:bodyPr>
          <a:lstStyle/>
          <a:p>
            <a:r>
              <a:rPr lang="en-US" dirty="0"/>
              <a:t>3</a:t>
            </a:r>
          </a:p>
        </p:txBody>
      </p:sp>
      <p:sp>
        <p:nvSpPr>
          <p:cNvPr id="14" name="TextBox 13">
            <a:extLst>
              <a:ext uri="{FF2B5EF4-FFF2-40B4-BE49-F238E27FC236}">
                <a16:creationId xmlns:a16="http://schemas.microsoft.com/office/drawing/2014/main" id="{96EF96E5-28F2-3EF3-D294-28C03248791F}"/>
              </a:ext>
            </a:extLst>
          </p:cNvPr>
          <p:cNvSpPr txBox="1"/>
          <p:nvPr/>
        </p:nvSpPr>
        <p:spPr>
          <a:xfrm>
            <a:off x="5410673" y="940677"/>
            <a:ext cx="319318" cy="369332"/>
          </a:xfrm>
          <a:prstGeom prst="rect">
            <a:avLst/>
          </a:prstGeom>
          <a:noFill/>
        </p:spPr>
        <p:txBody>
          <a:bodyPr wrap="none" rtlCol="0">
            <a:spAutoFit/>
          </a:bodyPr>
          <a:lstStyle/>
          <a:p>
            <a:r>
              <a:rPr lang="en-US" dirty="0"/>
              <a:t>4</a:t>
            </a:r>
          </a:p>
        </p:txBody>
      </p:sp>
      <p:sp>
        <p:nvSpPr>
          <p:cNvPr id="16" name="TextBox 15">
            <a:extLst>
              <a:ext uri="{FF2B5EF4-FFF2-40B4-BE49-F238E27FC236}">
                <a16:creationId xmlns:a16="http://schemas.microsoft.com/office/drawing/2014/main" id="{A67FA5CE-0632-652D-15B8-2CF48FFD5313}"/>
              </a:ext>
            </a:extLst>
          </p:cNvPr>
          <p:cNvSpPr txBox="1"/>
          <p:nvPr/>
        </p:nvSpPr>
        <p:spPr>
          <a:xfrm>
            <a:off x="5780107" y="2495801"/>
            <a:ext cx="319318"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E42574D2-F01C-E87D-A964-0C89E3AD1385}"/>
              </a:ext>
            </a:extLst>
          </p:cNvPr>
          <p:cNvSpPr txBox="1"/>
          <p:nvPr/>
        </p:nvSpPr>
        <p:spPr>
          <a:xfrm>
            <a:off x="5794521" y="2683135"/>
            <a:ext cx="319318" cy="369332"/>
          </a:xfrm>
          <a:prstGeom prst="rect">
            <a:avLst/>
          </a:prstGeom>
          <a:noFill/>
        </p:spPr>
        <p:txBody>
          <a:bodyPr wrap="none" rtlCol="0">
            <a:spAutoFit/>
          </a:bodyPr>
          <a:lstStyle/>
          <a:p>
            <a:r>
              <a:rPr lang="en-US" dirty="0"/>
              <a:t>2</a:t>
            </a:r>
          </a:p>
        </p:txBody>
      </p:sp>
      <p:sp>
        <p:nvSpPr>
          <p:cNvPr id="19" name="TextBox 18">
            <a:extLst>
              <a:ext uri="{FF2B5EF4-FFF2-40B4-BE49-F238E27FC236}">
                <a16:creationId xmlns:a16="http://schemas.microsoft.com/office/drawing/2014/main" id="{1BA7D136-7E03-B933-9A35-446D654EA6B9}"/>
              </a:ext>
            </a:extLst>
          </p:cNvPr>
          <p:cNvSpPr txBox="1"/>
          <p:nvPr/>
        </p:nvSpPr>
        <p:spPr>
          <a:xfrm>
            <a:off x="5622064" y="3285950"/>
            <a:ext cx="319318" cy="369332"/>
          </a:xfrm>
          <a:prstGeom prst="rect">
            <a:avLst/>
          </a:prstGeom>
          <a:noFill/>
        </p:spPr>
        <p:txBody>
          <a:bodyPr wrap="none" rtlCol="0">
            <a:spAutoFit/>
          </a:bodyPr>
          <a:lstStyle/>
          <a:p>
            <a:r>
              <a:rPr lang="en-US" dirty="0"/>
              <a:t>3</a:t>
            </a:r>
          </a:p>
        </p:txBody>
      </p:sp>
      <p:sp>
        <p:nvSpPr>
          <p:cNvPr id="20" name="TextBox 19">
            <a:extLst>
              <a:ext uri="{FF2B5EF4-FFF2-40B4-BE49-F238E27FC236}">
                <a16:creationId xmlns:a16="http://schemas.microsoft.com/office/drawing/2014/main" id="{36976133-3FBA-4072-D4FB-BB0417871818}"/>
              </a:ext>
            </a:extLst>
          </p:cNvPr>
          <p:cNvSpPr txBox="1"/>
          <p:nvPr/>
        </p:nvSpPr>
        <p:spPr>
          <a:xfrm>
            <a:off x="5857886" y="3537356"/>
            <a:ext cx="319318"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2549985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EE68-FDE1-F48C-2CC5-6A13A3F33FF4}"/>
              </a:ext>
            </a:extLst>
          </p:cNvPr>
          <p:cNvSpPr>
            <a:spLocks noGrp="1"/>
          </p:cNvSpPr>
          <p:nvPr>
            <p:ph type="title"/>
          </p:nvPr>
        </p:nvSpPr>
        <p:spPr>
          <a:xfrm>
            <a:off x="3620066" y="503433"/>
            <a:ext cx="4951867" cy="966559"/>
          </a:xfrm>
        </p:spPr>
        <p:txBody>
          <a:bodyPr vert="horz" lIns="91440" tIns="45720" rIns="91440" bIns="45720" rtlCol="0" anchor="b">
            <a:normAutofit/>
          </a:bodyPr>
          <a:lstStyle/>
          <a:p>
            <a:r>
              <a:rPr lang="en-US" sz="4400" dirty="0">
                <a:solidFill>
                  <a:schemeClr val="tx1">
                    <a:lumMod val="85000"/>
                    <a:lumOff val="15000"/>
                  </a:schemeClr>
                </a:solidFill>
              </a:rPr>
              <a:t>Apply to the Data</a:t>
            </a:r>
          </a:p>
        </p:txBody>
      </p:sp>
      <p:pic>
        <p:nvPicPr>
          <p:cNvPr id="21" name="Picture 20">
            <a:extLst>
              <a:ext uri="{FF2B5EF4-FFF2-40B4-BE49-F238E27FC236}">
                <a16:creationId xmlns:a16="http://schemas.microsoft.com/office/drawing/2014/main" id="{0CC41691-5ABE-7F1F-D948-A69B495D212B}"/>
              </a:ext>
            </a:extLst>
          </p:cNvPr>
          <p:cNvPicPr>
            <a:picLocks noChangeAspect="1"/>
          </p:cNvPicPr>
          <p:nvPr/>
        </p:nvPicPr>
        <p:blipFill>
          <a:blip r:embed="rId2"/>
          <a:stretch>
            <a:fillRect/>
          </a:stretch>
        </p:blipFill>
        <p:spPr>
          <a:xfrm>
            <a:off x="2952528" y="2272218"/>
            <a:ext cx="6286943" cy="3553489"/>
          </a:xfrm>
          <a:prstGeom prst="rect">
            <a:avLst/>
          </a:prstGeom>
        </p:spPr>
      </p:pic>
    </p:spTree>
    <p:extLst>
      <p:ext uri="{BB962C8B-B14F-4D97-AF65-F5344CB8AC3E}">
        <p14:creationId xmlns:p14="http://schemas.microsoft.com/office/powerpoint/2010/main" val="3894334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4681C2-FA45-48BF-E4BC-5D2E09249270}"/>
              </a:ext>
            </a:extLst>
          </p:cNvPr>
          <p:cNvSpPr>
            <a:spLocks noGrp="1"/>
          </p:cNvSpPr>
          <p:nvPr>
            <p:ph type="title"/>
          </p:nvPr>
        </p:nvSpPr>
        <p:spPr>
          <a:xfrm>
            <a:off x="1097280" y="286603"/>
            <a:ext cx="10058400" cy="1450757"/>
          </a:xfrm>
        </p:spPr>
        <p:txBody>
          <a:bodyPr>
            <a:normAutofit/>
          </a:bodyPr>
          <a:lstStyle/>
          <a:p>
            <a:r>
              <a:rPr lang="en-US" dirty="0"/>
              <a:t>Base Log Model</a:t>
            </a:r>
          </a:p>
        </p:txBody>
      </p:sp>
      <p:cxnSp>
        <p:nvCxnSpPr>
          <p:cNvPr id="17" name="Straight Connector 16">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80E16C48-E8D4-6BFE-0017-DB97CB4F2919}"/>
              </a:ext>
            </a:extLst>
          </p:cNvPr>
          <p:cNvSpPr>
            <a:spLocks noGrp="1"/>
          </p:cNvSpPr>
          <p:nvPr>
            <p:ph idx="1"/>
          </p:nvPr>
        </p:nvSpPr>
        <p:spPr>
          <a:xfrm>
            <a:off x="1193532" y="2057401"/>
            <a:ext cx="743147" cy="532773"/>
          </a:xfrm>
        </p:spPr>
        <p:txBody>
          <a:bodyPr/>
          <a:lstStyle/>
          <a:p>
            <a:pPr marL="96012" indent="-96012" defTabSz="960120">
              <a:spcBef>
                <a:spcPts val="1260"/>
              </a:spcBef>
              <a:spcAft>
                <a:spcPts val="210"/>
              </a:spcAft>
            </a:pPr>
            <a:r>
              <a:rPr lang="en-US" sz="2100" kern="1200">
                <a:solidFill>
                  <a:schemeClr val="tx1">
                    <a:lumMod val="75000"/>
                    <a:lumOff val="25000"/>
                  </a:schemeClr>
                </a:solidFill>
                <a:latin typeface="+mn-lt"/>
                <a:ea typeface="+mn-ea"/>
                <a:cs typeface="+mn-cs"/>
              </a:rPr>
              <a:t>Fit</a:t>
            </a:r>
            <a:endParaRPr lang="en-US"/>
          </a:p>
        </p:txBody>
      </p:sp>
      <p:sp>
        <p:nvSpPr>
          <p:cNvPr id="10" name="Content Placeholder 3">
            <a:extLst>
              <a:ext uri="{FF2B5EF4-FFF2-40B4-BE49-F238E27FC236}">
                <a16:creationId xmlns:a16="http://schemas.microsoft.com/office/drawing/2014/main" id="{50E1A934-7AD6-CC98-F816-86BA3EB1A7BB}"/>
              </a:ext>
            </a:extLst>
          </p:cNvPr>
          <p:cNvSpPr txBox="1">
            <a:spLocks/>
          </p:cNvSpPr>
          <p:nvPr/>
        </p:nvSpPr>
        <p:spPr>
          <a:xfrm>
            <a:off x="7042931" y="2057401"/>
            <a:ext cx="1260761" cy="53277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6012" indent="-96012" defTabSz="960120">
              <a:spcBef>
                <a:spcPts val="1260"/>
              </a:spcBef>
              <a:spcAft>
                <a:spcPts val="210"/>
              </a:spcAft>
            </a:pPr>
            <a:r>
              <a:rPr lang="en-US" sz="2100" kern="1200">
                <a:solidFill>
                  <a:schemeClr val="tx1">
                    <a:lumMod val="75000"/>
                    <a:lumOff val="25000"/>
                  </a:schemeClr>
                </a:solidFill>
                <a:latin typeface="+mn-lt"/>
                <a:ea typeface="+mn-ea"/>
                <a:cs typeface="+mn-cs"/>
              </a:rPr>
              <a:t>Predict</a:t>
            </a:r>
            <a:endParaRPr lang="en-US"/>
          </a:p>
        </p:txBody>
      </p:sp>
      <p:sp>
        <p:nvSpPr>
          <p:cNvPr id="13" name="TextBox 12">
            <a:extLst>
              <a:ext uri="{FF2B5EF4-FFF2-40B4-BE49-F238E27FC236}">
                <a16:creationId xmlns:a16="http://schemas.microsoft.com/office/drawing/2014/main" id="{7431BFBB-24F7-E1AF-8822-27733B1D1BEE}"/>
              </a:ext>
            </a:extLst>
          </p:cNvPr>
          <p:cNvSpPr txBox="1"/>
          <p:nvPr/>
        </p:nvSpPr>
        <p:spPr>
          <a:xfrm>
            <a:off x="1287351" y="4727120"/>
            <a:ext cx="9768927" cy="646331"/>
          </a:xfrm>
          <a:prstGeom prst="rect">
            <a:avLst/>
          </a:prstGeom>
          <a:noFill/>
        </p:spPr>
        <p:txBody>
          <a:bodyPr wrap="square" rtlCol="0">
            <a:spAutoFit/>
          </a:bodyPr>
          <a:lstStyle/>
          <a:p>
            <a:r>
              <a:rPr lang="en-US" dirty="0"/>
              <a:t>Fairly similar fit and predictions. Model is significantly better at predicting “No”. “Yes” is 50/50 (i.e. Very bad)</a:t>
            </a:r>
          </a:p>
        </p:txBody>
      </p:sp>
      <p:pic>
        <p:nvPicPr>
          <p:cNvPr id="16" name="Picture 15">
            <a:extLst>
              <a:ext uri="{FF2B5EF4-FFF2-40B4-BE49-F238E27FC236}">
                <a16:creationId xmlns:a16="http://schemas.microsoft.com/office/drawing/2014/main" id="{68C7C43D-E49D-3C42-5F38-2D83363DCA05}"/>
              </a:ext>
            </a:extLst>
          </p:cNvPr>
          <p:cNvPicPr>
            <a:picLocks noChangeAspect="1"/>
          </p:cNvPicPr>
          <p:nvPr/>
        </p:nvPicPr>
        <p:blipFill>
          <a:blip r:embed="rId2"/>
          <a:stretch>
            <a:fillRect/>
          </a:stretch>
        </p:blipFill>
        <p:spPr>
          <a:xfrm>
            <a:off x="1287351" y="2590174"/>
            <a:ext cx="4991797" cy="1543265"/>
          </a:xfrm>
          <a:prstGeom prst="rect">
            <a:avLst/>
          </a:prstGeom>
        </p:spPr>
      </p:pic>
      <p:pic>
        <p:nvPicPr>
          <p:cNvPr id="20" name="Picture 19">
            <a:extLst>
              <a:ext uri="{FF2B5EF4-FFF2-40B4-BE49-F238E27FC236}">
                <a16:creationId xmlns:a16="http://schemas.microsoft.com/office/drawing/2014/main" id="{41B46AE6-7DF0-E12C-B0C0-24A138D58E40}"/>
              </a:ext>
            </a:extLst>
          </p:cNvPr>
          <p:cNvPicPr>
            <a:picLocks noChangeAspect="1"/>
          </p:cNvPicPr>
          <p:nvPr/>
        </p:nvPicPr>
        <p:blipFill>
          <a:blip r:embed="rId3"/>
          <a:stretch>
            <a:fillRect/>
          </a:stretch>
        </p:blipFill>
        <p:spPr>
          <a:xfrm>
            <a:off x="7202253" y="2590174"/>
            <a:ext cx="3953427" cy="1562318"/>
          </a:xfrm>
          <a:prstGeom prst="rect">
            <a:avLst/>
          </a:prstGeom>
        </p:spPr>
      </p:pic>
    </p:spTree>
    <p:extLst>
      <p:ext uri="{BB962C8B-B14F-4D97-AF65-F5344CB8AC3E}">
        <p14:creationId xmlns:p14="http://schemas.microsoft.com/office/powerpoint/2010/main" val="1527308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7E7C-EB1C-6AA2-7341-5C628303B66C}"/>
              </a:ext>
            </a:extLst>
          </p:cNvPr>
          <p:cNvSpPr>
            <a:spLocks noGrp="1"/>
          </p:cNvSpPr>
          <p:nvPr>
            <p:ph type="title" idx="4294967295"/>
          </p:nvPr>
        </p:nvSpPr>
        <p:spPr>
          <a:xfrm>
            <a:off x="1473200" y="63292"/>
            <a:ext cx="9245600" cy="876300"/>
          </a:xfrm>
        </p:spPr>
        <p:txBody>
          <a:bodyPr vert="horz" lIns="91440" tIns="45720" rIns="91440" bIns="45720" rtlCol="0" anchor="b">
            <a:normAutofit/>
          </a:bodyPr>
          <a:lstStyle/>
          <a:p>
            <a:r>
              <a:rPr lang="en-US" sz="5000" dirty="0">
                <a:solidFill>
                  <a:schemeClr val="tx1">
                    <a:lumMod val="85000"/>
                    <a:lumOff val="15000"/>
                  </a:schemeClr>
                </a:solidFill>
              </a:rPr>
              <a:t>Experimenting With the Dataset</a:t>
            </a:r>
          </a:p>
        </p:txBody>
      </p:sp>
      <p:pic>
        <p:nvPicPr>
          <p:cNvPr id="5" name="Picture 4">
            <a:extLst>
              <a:ext uri="{FF2B5EF4-FFF2-40B4-BE49-F238E27FC236}">
                <a16:creationId xmlns:a16="http://schemas.microsoft.com/office/drawing/2014/main" id="{48894D42-E9F3-266F-8BD3-3B03C511F7DC}"/>
              </a:ext>
            </a:extLst>
          </p:cNvPr>
          <p:cNvPicPr>
            <a:picLocks noChangeAspect="1"/>
          </p:cNvPicPr>
          <p:nvPr/>
        </p:nvPicPr>
        <p:blipFill>
          <a:blip r:embed="rId2"/>
          <a:stretch>
            <a:fillRect/>
          </a:stretch>
        </p:blipFill>
        <p:spPr>
          <a:xfrm>
            <a:off x="1207658" y="909258"/>
            <a:ext cx="9589594" cy="2157659"/>
          </a:xfrm>
          <a:prstGeom prst="rect">
            <a:avLst/>
          </a:prstGeom>
        </p:spPr>
      </p:pic>
      <p:pic>
        <p:nvPicPr>
          <p:cNvPr id="9" name="Picture 8">
            <a:extLst>
              <a:ext uri="{FF2B5EF4-FFF2-40B4-BE49-F238E27FC236}">
                <a16:creationId xmlns:a16="http://schemas.microsoft.com/office/drawing/2014/main" id="{09FF4355-3B82-5AD0-3F92-2F4665EAFBC9}"/>
              </a:ext>
            </a:extLst>
          </p:cNvPr>
          <p:cNvPicPr>
            <a:picLocks noChangeAspect="1"/>
          </p:cNvPicPr>
          <p:nvPr/>
        </p:nvPicPr>
        <p:blipFill>
          <a:blip r:embed="rId3"/>
          <a:stretch>
            <a:fillRect/>
          </a:stretch>
        </p:blipFill>
        <p:spPr>
          <a:xfrm>
            <a:off x="129130" y="3474733"/>
            <a:ext cx="5693731" cy="2724786"/>
          </a:xfrm>
          <a:prstGeom prst="rect">
            <a:avLst/>
          </a:prstGeom>
        </p:spPr>
      </p:pic>
      <p:pic>
        <p:nvPicPr>
          <p:cNvPr id="7" name="Picture 6">
            <a:extLst>
              <a:ext uri="{FF2B5EF4-FFF2-40B4-BE49-F238E27FC236}">
                <a16:creationId xmlns:a16="http://schemas.microsoft.com/office/drawing/2014/main" id="{D2C33109-1E50-D18C-7A28-E315C61B6AFC}"/>
              </a:ext>
            </a:extLst>
          </p:cNvPr>
          <p:cNvPicPr>
            <a:picLocks noChangeAspect="1"/>
          </p:cNvPicPr>
          <p:nvPr/>
        </p:nvPicPr>
        <p:blipFill>
          <a:blip r:embed="rId4"/>
          <a:stretch>
            <a:fillRect/>
          </a:stretch>
        </p:blipFill>
        <p:spPr>
          <a:xfrm>
            <a:off x="6369141" y="3268198"/>
            <a:ext cx="5081575" cy="3154667"/>
          </a:xfrm>
          <a:prstGeom prst="rect">
            <a:avLst/>
          </a:prstGeom>
        </p:spPr>
      </p:pic>
      <p:sp>
        <p:nvSpPr>
          <p:cNvPr id="10" name="TextBox 9">
            <a:extLst>
              <a:ext uri="{FF2B5EF4-FFF2-40B4-BE49-F238E27FC236}">
                <a16:creationId xmlns:a16="http://schemas.microsoft.com/office/drawing/2014/main" id="{698FE78B-4062-5DBE-72E9-E83A2E7E8F19}"/>
              </a:ext>
            </a:extLst>
          </p:cNvPr>
          <p:cNvSpPr txBox="1"/>
          <p:nvPr/>
        </p:nvSpPr>
        <p:spPr>
          <a:xfrm>
            <a:off x="1654165" y="1706377"/>
            <a:ext cx="319318" cy="369332"/>
          </a:xfrm>
          <a:prstGeom prst="rect">
            <a:avLst/>
          </a:prstGeom>
          <a:noFill/>
        </p:spPr>
        <p:txBody>
          <a:bodyPr wrap="none" rtlCol="0">
            <a:spAutoFit/>
          </a:bodyPr>
          <a:lstStyle/>
          <a:p>
            <a:r>
              <a:rPr lang="en-US" dirty="0">
                <a:highlight>
                  <a:srgbClr val="FFFF00"/>
                </a:highlight>
              </a:rPr>
              <a:t>1</a:t>
            </a:r>
          </a:p>
        </p:txBody>
      </p:sp>
      <p:sp>
        <p:nvSpPr>
          <p:cNvPr id="11" name="TextBox 10">
            <a:extLst>
              <a:ext uri="{FF2B5EF4-FFF2-40B4-BE49-F238E27FC236}">
                <a16:creationId xmlns:a16="http://schemas.microsoft.com/office/drawing/2014/main" id="{07EAE8CC-8ACE-C329-ACFA-076ECD67AB13}"/>
              </a:ext>
            </a:extLst>
          </p:cNvPr>
          <p:cNvSpPr txBox="1"/>
          <p:nvPr/>
        </p:nvSpPr>
        <p:spPr>
          <a:xfrm>
            <a:off x="-30529" y="3780044"/>
            <a:ext cx="319318" cy="369332"/>
          </a:xfrm>
          <a:prstGeom prst="rect">
            <a:avLst/>
          </a:prstGeom>
          <a:noFill/>
        </p:spPr>
        <p:txBody>
          <a:bodyPr wrap="none" rtlCol="0">
            <a:spAutoFit/>
          </a:bodyPr>
          <a:lstStyle/>
          <a:p>
            <a:r>
              <a:rPr lang="en-US" dirty="0">
                <a:highlight>
                  <a:srgbClr val="FFFF00"/>
                </a:highlight>
              </a:rPr>
              <a:t>1</a:t>
            </a:r>
          </a:p>
        </p:txBody>
      </p:sp>
      <p:sp>
        <p:nvSpPr>
          <p:cNvPr id="13" name="TextBox 12">
            <a:extLst>
              <a:ext uri="{FF2B5EF4-FFF2-40B4-BE49-F238E27FC236}">
                <a16:creationId xmlns:a16="http://schemas.microsoft.com/office/drawing/2014/main" id="{07293450-7326-5333-A74D-F125DC93EE98}"/>
              </a:ext>
            </a:extLst>
          </p:cNvPr>
          <p:cNvSpPr txBox="1"/>
          <p:nvPr/>
        </p:nvSpPr>
        <p:spPr>
          <a:xfrm>
            <a:off x="6209482" y="3780044"/>
            <a:ext cx="319318" cy="369332"/>
          </a:xfrm>
          <a:prstGeom prst="rect">
            <a:avLst/>
          </a:prstGeom>
          <a:noFill/>
        </p:spPr>
        <p:txBody>
          <a:bodyPr wrap="none" rtlCol="0">
            <a:spAutoFit/>
          </a:bodyPr>
          <a:lstStyle/>
          <a:p>
            <a:r>
              <a:rPr lang="en-US" dirty="0">
                <a:highlight>
                  <a:srgbClr val="FFFF00"/>
                </a:highlight>
              </a:rPr>
              <a:t>1</a:t>
            </a:r>
          </a:p>
        </p:txBody>
      </p:sp>
    </p:spTree>
    <p:extLst>
      <p:ext uri="{BB962C8B-B14F-4D97-AF65-F5344CB8AC3E}">
        <p14:creationId xmlns:p14="http://schemas.microsoft.com/office/powerpoint/2010/main" val="2238302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4522B-4D01-BC0A-6FDC-FBE151E5E531}"/>
              </a:ext>
            </a:extLst>
          </p:cNvPr>
          <p:cNvSpPr>
            <a:spLocks noGrp="1"/>
          </p:cNvSpPr>
          <p:nvPr>
            <p:ph type="title"/>
          </p:nvPr>
        </p:nvSpPr>
        <p:spPr>
          <a:xfrm>
            <a:off x="878911" y="643468"/>
            <a:ext cx="3177847" cy="1674180"/>
          </a:xfrm>
        </p:spPr>
        <p:txBody>
          <a:bodyPr vert="horz" lIns="91440" tIns="45720" rIns="91440" bIns="45720" rtlCol="0" anchor="b">
            <a:normAutofit/>
          </a:bodyPr>
          <a:lstStyle/>
          <a:p>
            <a:r>
              <a:rPr lang="en-US" sz="4000"/>
              <a:t>2. Thresholds</a:t>
            </a:r>
          </a:p>
        </p:txBody>
      </p:sp>
      <p:cxnSp>
        <p:nvCxnSpPr>
          <p:cNvPr id="17" name="Straight Connector 16">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9A78855-30E1-56F8-CE28-A66F74C0F5D5}"/>
              </a:ext>
            </a:extLst>
          </p:cNvPr>
          <p:cNvSpPr txBox="1"/>
          <p:nvPr/>
        </p:nvSpPr>
        <p:spPr>
          <a:xfrm>
            <a:off x="858064" y="2639380"/>
            <a:ext cx="3205049" cy="3229714"/>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solidFill>
                  <a:schemeClr val="tx1">
                    <a:lumMod val="75000"/>
                    <a:lumOff val="25000"/>
                  </a:schemeClr>
                </a:solidFill>
              </a:rPr>
              <a:t>Multiplied acc and recall to try to consider both </a:t>
            </a:r>
          </a:p>
        </p:txBody>
      </p:sp>
      <p:pic>
        <p:nvPicPr>
          <p:cNvPr id="10" name="Picture 9" descr="A screenshot of a computer program&#10;&#10;Description automatically generated with medium confidence">
            <a:extLst>
              <a:ext uri="{FF2B5EF4-FFF2-40B4-BE49-F238E27FC236}">
                <a16:creationId xmlns:a16="http://schemas.microsoft.com/office/drawing/2014/main" id="{3BB62ED3-C7C5-644B-5DAF-BEF55B6BD8C0}"/>
              </a:ext>
            </a:extLst>
          </p:cNvPr>
          <p:cNvPicPr>
            <a:picLocks noChangeAspect="1"/>
          </p:cNvPicPr>
          <p:nvPr/>
        </p:nvPicPr>
        <p:blipFill>
          <a:blip r:embed="rId2"/>
          <a:stretch>
            <a:fillRect/>
          </a:stretch>
        </p:blipFill>
        <p:spPr>
          <a:xfrm>
            <a:off x="5518227" y="117534"/>
            <a:ext cx="5794862" cy="6165733"/>
          </a:xfrm>
          <a:prstGeom prst="rect">
            <a:avLst/>
          </a:prstGeom>
        </p:spPr>
      </p:pic>
      <p:sp>
        <p:nvSpPr>
          <p:cNvPr id="19" name="Rectangle 18">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3725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4522B-4D01-BC0A-6FDC-FBE151E5E531}"/>
              </a:ext>
            </a:extLst>
          </p:cNvPr>
          <p:cNvSpPr>
            <a:spLocks noGrp="1"/>
          </p:cNvSpPr>
          <p:nvPr>
            <p:ph type="title"/>
          </p:nvPr>
        </p:nvSpPr>
        <p:spPr>
          <a:xfrm>
            <a:off x="645993" y="643468"/>
            <a:ext cx="4007454" cy="1674180"/>
          </a:xfrm>
        </p:spPr>
        <p:txBody>
          <a:bodyPr vert="horz" lIns="91440" tIns="45720" rIns="91440" bIns="45720" rtlCol="0" anchor="b">
            <a:normAutofit/>
          </a:bodyPr>
          <a:lstStyle/>
          <a:p>
            <a:r>
              <a:rPr lang="en-US" sz="4000" dirty="0"/>
              <a:t>3. ROC and AUC</a:t>
            </a:r>
          </a:p>
        </p:txBody>
      </p:sp>
      <p:cxnSp>
        <p:nvCxnSpPr>
          <p:cNvPr id="13" name="Straight Connector 12">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9A78855-30E1-56F8-CE28-A66F74C0F5D5}"/>
              </a:ext>
            </a:extLst>
          </p:cNvPr>
          <p:cNvSpPr txBox="1"/>
          <p:nvPr/>
        </p:nvSpPr>
        <p:spPr>
          <a:xfrm>
            <a:off x="858064" y="2639380"/>
            <a:ext cx="3205049" cy="3229714"/>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chemeClr val="tx1">
                    <a:lumMod val="75000"/>
                    <a:lumOff val="25000"/>
                  </a:schemeClr>
                </a:solidFill>
                <a:hlinkClick r:id="rId2"/>
              </a:rPr>
              <a:t>https://www.statology.org/plot-roc-curve-python/</a:t>
            </a:r>
            <a:endParaRPr lang="en-US" dirty="0">
              <a:solidFill>
                <a:schemeClr val="tx1">
                  <a:lumMod val="75000"/>
                  <a:lumOff val="25000"/>
                </a:schemeClr>
              </a:solidFill>
            </a:endParaRPr>
          </a:p>
          <a:p>
            <a:pPr>
              <a:spcAft>
                <a:spcPts val="600"/>
              </a:spcAft>
              <a:buFont typeface="Calibri" panose="020F0502020204030204" pitchFamily="34" charset="0"/>
            </a:pPr>
            <a:endParaRPr lang="en-US" dirty="0">
              <a:solidFill>
                <a:schemeClr val="tx1">
                  <a:lumMod val="75000"/>
                  <a:lumOff val="25000"/>
                </a:schemeClr>
              </a:solidFill>
            </a:endParaRPr>
          </a:p>
        </p:txBody>
      </p:sp>
      <p:pic>
        <p:nvPicPr>
          <p:cNvPr id="4" name="Picture 3" descr="A screenshot of a computer code&#10;&#10;Description automatically generated with low confidence">
            <a:extLst>
              <a:ext uri="{FF2B5EF4-FFF2-40B4-BE49-F238E27FC236}">
                <a16:creationId xmlns:a16="http://schemas.microsoft.com/office/drawing/2014/main" id="{4D108C45-8085-E6F1-BE57-6C8A75740E84}"/>
              </a:ext>
            </a:extLst>
          </p:cNvPr>
          <p:cNvPicPr>
            <a:picLocks noChangeAspect="1"/>
          </p:cNvPicPr>
          <p:nvPr/>
        </p:nvPicPr>
        <p:blipFill>
          <a:blip r:embed="rId3"/>
          <a:stretch>
            <a:fillRect/>
          </a:stretch>
        </p:blipFill>
        <p:spPr>
          <a:xfrm>
            <a:off x="4653447" y="1662260"/>
            <a:ext cx="6892560" cy="3188032"/>
          </a:xfrm>
          <a:prstGeom prst="rect">
            <a:avLst/>
          </a:prstGeom>
        </p:spPr>
      </p:pic>
      <p:sp>
        <p:nvSpPr>
          <p:cNvPr id="8" name="Rectangle 14">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641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4522B-4D01-BC0A-6FDC-FBE151E5E531}"/>
              </a:ext>
            </a:extLst>
          </p:cNvPr>
          <p:cNvSpPr>
            <a:spLocks noGrp="1"/>
          </p:cNvSpPr>
          <p:nvPr>
            <p:ph type="title"/>
          </p:nvPr>
        </p:nvSpPr>
        <p:spPr>
          <a:xfrm>
            <a:off x="642257" y="634946"/>
            <a:ext cx="3690257" cy="1450757"/>
          </a:xfrm>
        </p:spPr>
        <p:txBody>
          <a:bodyPr vert="horz" lIns="91440" tIns="45720" rIns="91440" bIns="45720" rtlCol="0" anchor="b">
            <a:normAutofit/>
          </a:bodyPr>
          <a:lstStyle/>
          <a:p>
            <a:r>
              <a:rPr lang="en-US" sz="4800" dirty="0"/>
              <a:t>4. Epoch Graph</a:t>
            </a:r>
          </a:p>
        </p:txBody>
      </p:sp>
      <p:cxnSp>
        <p:nvCxnSpPr>
          <p:cNvPr id="10" name="Straight Connector 12">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9A78855-30E1-56F8-CE28-A66F74C0F5D5}"/>
              </a:ext>
            </a:extLst>
          </p:cNvPr>
          <p:cNvSpPr txBox="1"/>
          <p:nvPr/>
        </p:nvSpPr>
        <p:spPr>
          <a:xfrm>
            <a:off x="642257" y="2407436"/>
            <a:ext cx="3690257" cy="3461658"/>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chemeClr val="tx1">
                    <a:lumMod val="75000"/>
                    <a:lumOff val="25000"/>
                  </a:schemeClr>
                </a:solidFill>
                <a:hlinkClick r:id="rId2"/>
              </a:rPr>
              <a:t>https://stackoverflow.com/questions/41908379/keras-plot-training-validation-and-test-set-accuracy</a:t>
            </a:r>
            <a:endParaRPr lang="en-US" dirty="0">
              <a:solidFill>
                <a:schemeClr val="tx1">
                  <a:lumMod val="75000"/>
                  <a:lumOff val="25000"/>
                </a:schemeClr>
              </a:solidFill>
            </a:endParaRPr>
          </a:p>
          <a:p>
            <a:pPr>
              <a:spcAft>
                <a:spcPts val="600"/>
              </a:spcAft>
              <a:buFont typeface="Calibri" panose="020F0502020204030204" pitchFamily="34" charset="0"/>
            </a:pPr>
            <a:endParaRPr lang="en-US" dirty="0">
              <a:solidFill>
                <a:schemeClr val="tx1">
                  <a:lumMod val="75000"/>
                  <a:lumOff val="25000"/>
                </a:schemeClr>
              </a:solidFill>
            </a:endParaRPr>
          </a:p>
        </p:txBody>
      </p:sp>
      <p:pic>
        <p:nvPicPr>
          <p:cNvPr id="5" name="Picture 4" descr="A screenshot of a computer code&#10;&#10;Description automatically generated with low confidence">
            <a:extLst>
              <a:ext uri="{FF2B5EF4-FFF2-40B4-BE49-F238E27FC236}">
                <a16:creationId xmlns:a16="http://schemas.microsoft.com/office/drawing/2014/main" id="{375BE9C8-67C7-3CE0-9447-EF98DD20A5F3}"/>
              </a:ext>
            </a:extLst>
          </p:cNvPr>
          <p:cNvPicPr>
            <a:picLocks noChangeAspect="1"/>
          </p:cNvPicPr>
          <p:nvPr/>
        </p:nvPicPr>
        <p:blipFill rotWithShape="1">
          <a:blip r:embed="rId3"/>
          <a:srcRect l="1080" r="10458"/>
          <a:stretch/>
        </p:blipFill>
        <p:spPr>
          <a:xfrm>
            <a:off x="4648201" y="640081"/>
            <a:ext cx="6909801" cy="5314406"/>
          </a:xfrm>
          <a:prstGeom prst="rect">
            <a:avLst/>
          </a:prstGeom>
        </p:spPr>
      </p:pic>
      <p:sp>
        <p:nvSpPr>
          <p:cNvPr id="15" name="Rectangle 1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89710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4522B-4D01-BC0A-6FDC-FBE151E5E531}"/>
              </a:ext>
            </a:extLst>
          </p:cNvPr>
          <p:cNvSpPr>
            <a:spLocks noGrp="1"/>
          </p:cNvSpPr>
          <p:nvPr>
            <p:ph type="title"/>
          </p:nvPr>
        </p:nvSpPr>
        <p:spPr>
          <a:xfrm>
            <a:off x="642257" y="634946"/>
            <a:ext cx="3690257" cy="1450757"/>
          </a:xfrm>
        </p:spPr>
        <p:txBody>
          <a:bodyPr vert="horz" lIns="91440" tIns="45720" rIns="91440" bIns="45720" rtlCol="0" anchor="b">
            <a:normAutofit/>
          </a:bodyPr>
          <a:lstStyle/>
          <a:p>
            <a:r>
              <a:rPr lang="en-US" sz="4800" dirty="0"/>
              <a:t>4.5: Batch Graph</a:t>
            </a:r>
          </a:p>
        </p:txBody>
      </p:sp>
      <p:cxnSp>
        <p:nvCxnSpPr>
          <p:cNvPr id="10" name="Straight Connector 12">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9A78855-30E1-56F8-CE28-A66F74C0F5D5}"/>
              </a:ext>
            </a:extLst>
          </p:cNvPr>
          <p:cNvSpPr txBox="1"/>
          <p:nvPr/>
        </p:nvSpPr>
        <p:spPr>
          <a:xfrm>
            <a:off x="642257" y="2407436"/>
            <a:ext cx="3690257" cy="3461658"/>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chemeClr val="tx1">
                    <a:lumMod val="75000"/>
                    <a:lumOff val="25000"/>
                  </a:schemeClr>
                </a:solidFill>
                <a:hlinkClick r:id="rId2"/>
              </a:rPr>
              <a:t>https://stackoverflow.com/questions/66394598/how-to-get-history-over-one-epoch-after-every-batch</a:t>
            </a:r>
            <a:endParaRPr lang="en-US" dirty="0">
              <a:solidFill>
                <a:schemeClr val="tx1">
                  <a:lumMod val="75000"/>
                  <a:lumOff val="25000"/>
                </a:schemeClr>
              </a:solidFill>
            </a:endParaRPr>
          </a:p>
          <a:p>
            <a:pPr>
              <a:spcAft>
                <a:spcPts val="600"/>
              </a:spcAft>
              <a:buFont typeface="Calibri" panose="020F0502020204030204" pitchFamily="34" charset="0"/>
            </a:pPr>
            <a:endParaRPr lang="en-US" dirty="0">
              <a:solidFill>
                <a:schemeClr val="tx1">
                  <a:lumMod val="75000"/>
                  <a:lumOff val="25000"/>
                </a:schemeClr>
              </a:solidFill>
            </a:endParaRPr>
          </a:p>
          <a:p>
            <a:pPr marL="285750" indent="-285750">
              <a:spcAft>
                <a:spcPts val="600"/>
              </a:spcAft>
              <a:buFontTx/>
              <a:buChar char="-"/>
            </a:pPr>
            <a:r>
              <a:rPr lang="en-US" dirty="0">
                <a:solidFill>
                  <a:schemeClr val="tx1">
                    <a:lumMod val="75000"/>
                    <a:lumOff val="25000"/>
                  </a:schemeClr>
                </a:solidFill>
              </a:rPr>
              <a:t>Accuracy after each batch (updates gradient)</a:t>
            </a:r>
          </a:p>
          <a:p>
            <a:pPr marL="285750" indent="-285750">
              <a:spcAft>
                <a:spcPts val="600"/>
              </a:spcAft>
              <a:buFontTx/>
              <a:buChar char="-"/>
            </a:pPr>
            <a:r>
              <a:rPr lang="en-US" dirty="0">
                <a:solidFill>
                  <a:schemeClr val="tx1">
                    <a:lumMod val="75000"/>
                    <a:lumOff val="25000"/>
                  </a:schemeClr>
                </a:solidFill>
              </a:rPr>
              <a:t>Useful?</a:t>
            </a:r>
          </a:p>
          <a:p>
            <a:pPr marL="285750" indent="-285750">
              <a:spcAft>
                <a:spcPts val="600"/>
              </a:spcAft>
              <a:buFontTx/>
              <a:buChar char="-"/>
            </a:pPr>
            <a:r>
              <a:rPr lang="en-US" dirty="0">
                <a:solidFill>
                  <a:schemeClr val="tx1">
                    <a:lumMod val="75000"/>
                    <a:lumOff val="25000"/>
                  </a:schemeClr>
                </a:solidFill>
              </a:rPr>
              <a:t>Required larger batches or less epoch to make graph interpretable </a:t>
            </a:r>
          </a:p>
          <a:p>
            <a:pPr>
              <a:spcAft>
                <a:spcPts val="600"/>
              </a:spcAft>
              <a:buFont typeface="Calibri" panose="020F0502020204030204" pitchFamily="34" charset="0"/>
            </a:pPr>
            <a:endParaRPr lang="en-US" dirty="0">
              <a:solidFill>
                <a:schemeClr val="tx1">
                  <a:lumMod val="75000"/>
                  <a:lumOff val="25000"/>
                </a:schemeClr>
              </a:solidFill>
            </a:endParaRPr>
          </a:p>
        </p:txBody>
      </p:sp>
      <p:sp>
        <p:nvSpPr>
          <p:cNvPr id="15" name="Rectangle 1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C6D26188-BE20-B120-6E53-8F41F364ACF5}"/>
              </a:ext>
            </a:extLst>
          </p:cNvPr>
          <p:cNvPicPr>
            <a:picLocks noChangeAspect="1"/>
          </p:cNvPicPr>
          <p:nvPr/>
        </p:nvPicPr>
        <p:blipFill>
          <a:blip r:embed="rId3"/>
          <a:stretch>
            <a:fillRect/>
          </a:stretch>
        </p:blipFill>
        <p:spPr>
          <a:xfrm>
            <a:off x="4701830" y="1853559"/>
            <a:ext cx="7257850" cy="2870149"/>
          </a:xfrm>
          <a:prstGeom prst="rect">
            <a:avLst/>
          </a:prstGeom>
        </p:spPr>
      </p:pic>
    </p:spTree>
    <p:extLst>
      <p:ext uri="{BB962C8B-B14F-4D97-AF65-F5344CB8AC3E}">
        <p14:creationId xmlns:p14="http://schemas.microsoft.com/office/powerpoint/2010/main" val="3587800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EBB7-DDB4-0FC3-8202-59F73350E431}"/>
              </a:ext>
            </a:extLst>
          </p:cNvPr>
          <p:cNvSpPr>
            <a:spLocks noGrp="1"/>
          </p:cNvSpPr>
          <p:nvPr>
            <p:ph type="title" idx="4294967295"/>
          </p:nvPr>
        </p:nvSpPr>
        <p:spPr>
          <a:xfrm>
            <a:off x="0" y="0"/>
            <a:ext cx="6204155" cy="625680"/>
          </a:xfrm>
        </p:spPr>
        <p:txBody>
          <a:bodyPr>
            <a:normAutofit/>
          </a:bodyPr>
          <a:lstStyle/>
          <a:p>
            <a:r>
              <a:rPr lang="en-US" sz="3200" dirty="0"/>
              <a:t>Results: Regular Dataset (200/32)</a:t>
            </a:r>
          </a:p>
        </p:txBody>
      </p:sp>
      <p:pic>
        <p:nvPicPr>
          <p:cNvPr id="5" name="Picture 4">
            <a:extLst>
              <a:ext uri="{FF2B5EF4-FFF2-40B4-BE49-F238E27FC236}">
                <a16:creationId xmlns:a16="http://schemas.microsoft.com/office/drawing/2014/main" id="{BCE072AF-66F0-7480-1432-6CCFF9A60242}"/>
              </a:ext>
            </a:extLst>
          </p:cNvPr>
          <p:cNvPicPr>
            <a:picLocks noChangeAspect="1"/>
          </p:cNvPicPr>
          <p:nvPr/>
        </p:nvPicPr>
        <p:blipFill>
          <a:blip r:embed="rId2"/>
          <a:stretch>
            <a:fillRect/>
          </a:stretch>
        </p:blipFill>
        <p:spPr>
          <a:xfrm>
            <a:off x="80257" y="764636"/>
            <a:ext cx="3695332" cy="2901187"/>
          </a:xfrm>
          <a:prstGeom prst="rect">
            <a:avLst/>
          </a:prstGeom>
        </p:spPr>
      </p:pic>
      <p:pic>
        <p:nvPicPr>
          <p:cNvPr id="7" name="Picture 6">
            <a:extLst>
              <a:ext uri="{FF2B5EF4-FFF2-40B4-BE49-F238E27FC236}">
                <a16:creationId xmlns:a16="http://schemas.microsoft.com/office/drawing/2014/main" id="{9B8DBA2A-9379-4CE8-1A49-4A20EA00440A}"/>
              </a:ext>
            </a:extLst>
          </p:cNvPr>
          <p:cNvPicPr>
            <a:picLocks noChangeAspect="1"/>
          </p:cNvPicPr>
          <p:nvPr/>
        </p:nvPicPr>
        <p:blipFill>
          <a:blip r:embed="rId3"/>
          <a:stretch>
            <a:fillRect/>
          </a:stretch>
        </p:blipFill>
        <p:spPr>
          <a:xfrm>
            <a:off x="8239150" y="31174"/>
            <a:ext cx="3952850" cy="3397826"/>
          </a:xfrm>
          <a:prstGeom prst="rect">
            <a:avLst/>
          </a:prstGeom>
        </p:spPr>
      </p:pic>
      <p:pic>
        <p:nvPicPr>
          <p:cNvPr id="9" name="Picture 8">
            <a:extLst>
              <a:ext uri="{FF2B5EF4-FFF2-40B4-BE49-F238E27FC236}">
                <a16:creationId xmlns:a16="http://schemas.microsoft.com/office/drawing/2014/main" id="{3E3AE088-D827-C79B-9BF1-B944F0EED583}"/>
              </a:ext>
            </a:extLst>
          </p:cNvPr>
          <p:cNvPicPr>
            <a:picLocks noChangeAspect="1"/>
          </p:cNvPicPr>
          <p:nvPr/>
        </p:nvPicPr>
        <p:blipFill>
          <a:blip r:embed="rId4"/>
          <a:stretch>
            <a:fillRect/>
          </a:stretch>
        </p:blipFill>
        <p:spPr>
          <a:xfrm>
            <a:off x="40128" y="3804780"/>
            <a:ext cx="3695331" cy="3014438"/>
          </a:xfrm>
          <a:prstGeom prst="rect">
            <a:avLst/>
          </a:prstGeom>
        </p:spPr>
      </p:pic>
      <p:pic>
        <p:nvPicPr>
          <p:cNvPr id="11" name="Picture 10">
            <a:extLst>
              <a:ext uri="{FF2B5EF4-FFF2-40B4-BE49-F238E27FC236}">
                <a16:creationId xmlns:a16="http://schemas.microsoft.com/office/drawing/2014/main" id="{E800B365-94DA-49D0-A2B7-75FAAD051669}"/>
              </a:ext>
            </a:extLst>
          </p:cNvPr>
          <p:cNvPicPr>
            <a:picLocks noChangeAspect="1"/>
          </p:cNvPicPr>
          <p:nvPr/>
        </p:nvPicPr>
        <p:blipFill>
          <a:blip r:embed="rId5"/>
          <a:stretch>
            <a:fillRect/>
          </a:stretch>
        </p:blipFill>
        <p:spPr>
          <a:xfrm>
            <a:off x="8279278" y="3429000"/>
            <a:ext cx="3872593" cy="3390217"/>
          </a:xfrm>
          <a:prstGeom prst="rect">
            <a:avLst/>
          </a:prstGeom>
        </p:spPr>
      </p:pic>
      <p:pic>
        <p:nvPicPr>
          <p:cNvPr id="13" name="Picture 12">
            <a:extLst>
              <a:ext uri="{FF2B5EF4-FFF2-40B4-BE49-F238E27FC236}">
                <a16:creationId xmlns:a16="http://schemas.microsoft.com/office/drawing/2014/main" id="{B8EA6E04-0E5A-F5F0-CCDA-ED1CCEA663E3}"/>
              </a:ext>
            </a:extLst>
          </p:cNvPr>
          <p:cNvPicPr>
            <a:picLocks noChangeAspect="1"/>
          </p:cNvPicPr>
          <p:nvPr/>
        </p:nvPicPr>
        <p:blipFill>
          <a:blip r:embed="rId6"/>
          <a:stretch>
            <a:fillRect/>
          </a:stretch>
        </p:blipFill>
        <p:spPr>
          <a:xfrm>
            <a:off x="3775589" y="651806"/>
            <a:ext cx="4463560" cy="5336865"/>
          </a:xfrm>
          <a:prstGeom prst="rect">
            <a:avLst/>
          </a:prstGeom>
        </p:spPr>
      </p:pic>
    </p:spTree>
    <p:extLst>
      <p:ext uri="{BB962C8B-B14F-4D97-AF65-F5344CB8AC3E}">
        <p14:creationId xmlns:p14="http://schemas.microsoft.com/office/powerpoint/2010/main" val="2575339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EBB7-DDB4-0FC3-8202-59F73350E431}"/>
              </a:ext>
            </a:extLst>
          </p:cNvPr>
          <p:cNvSpPr>
            <a:spLocks noGrp="1"/>
          </p:cNvSpPr>
          <p:nvPr>
            <p:ph type="title" idx="4294967295"/>
          </p:nvPr>
        </p:nvSpPr>
        <p:spPr>
          <a:xfrm>
            <a:off x="0" y="0"/>
            <a:ext cx="6204155" cy="625680"/>
          </a:xfrm>
        </p:spPr>
        <p:txBody>
          <a:bodyPr>
            <a:normAutofit/>
          </a:bodyPr>
          <a:lstStyle/>
          <a:p>
            <a:r>
              <a:rPr lang="en-US" sz="3200" dirty="0"/>
              <a:t>Results: Oversample</a:t>
            </a:r>
          </a:p>
        </p:txBody>
      </p:sp>
      <p:pic>
        <p:nvPicPr>
          <p:cNvPr id="5" name="Picture 4">
            <a:extLst>
              <a:ext uri="{FF2B5EF4-FFF2-40B4-BE49-F238E27FC236}">
                <a16:creationId xmlns:a16="http://schemas.microsoft.com/office/drawing/2014/main" id="{BCE072AF-66F0-7480-1432-6CCFF9A602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791" y="764636"/>
            <a:ext cx="3690263" cy="2901187"/>
          </a:xfrm>
          <a:prstGeom prst="rect">
            <a:avLst/>
          </a:prstGeom>
        </p:spPr>
      </p:pic>
      <p:pic>
        <p:nvPicPr>
          <p:cNvPr id="7" name="Picture 6">
            <a:extLst>
              <a:ext uri="{FF2B5EF4-FFF2-40B4-BE49-F238E27FC236}">
                <a16:creationId xmlns:a16="http://schemas.microsoft.com/office/drawing/2014/main" id="{9B8DBA2A-9379-4CE8-1A49-4A20EA0044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39150" y="34609"/>
            <a:ext cx="3952850" cy="3390956"/>
          </a:xfrm>
          <a:prstGeom prst="rect">
            <a:avLst/>
          </a:prstGeom>
        </p:spPr>
      </p:pic>
      <p:pic>
        <p:nvPicPr>
          <p:cNvPr id="9" name="Picture 8">
            <a:extLst>
              <a:ext uri="{FF2B5EF4-FFF2-40B4-BE49-F238E27FC236}">
                <a16:creationId xmlns:a16="http://schemas.microsoft.com/office/drawing/2014/main" id="{3E3AE088-D827-C79B-9BF1-B944F0EED5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128" y="3859449"/>
            <a:ext cx="3695331" cy="2905099"/>
          </a:xfrm>
          <a:prstGeom prst="rect">
            <a:avLst/>
          </a:prstGeom>
        </p:spPr>
      </p:pic>
      <p:pic>
        <p:nvPicPr>
          <p:cNvPr id="11" name="Picture 10">
            <a:extLst>
              <a:ext uri="{FF2B5EF4-FFF2-40B4-BE49-F238E27FC236}">
                <a16:creationId xmlns:a16="http://schemas.microsoft.com/office/drawing/2014/main" id="{E800B365-94DA-49D0-A2B7-75FAAD0516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79278" y="3459081"/>
            <a:ext cx="3872593" cy="3330055"/>
          </a:xfrm>
          <a:prstGeom prst="rect">
            <a:avLst/>
          </a:prstGeom>
        </p:spPr>
      </p:pic>
      <p:pic>
        <p:nvPicPr>
          <p:cNvPr id="13" name="Picture 12">
            <a:extLst>
              <a:ext uri="{FF2B5EF4-FFF2-40B4-BE49-F238E27FC236}">
                <a16:creationId xmlns:a16="http://schemas.microsoft.com/office/drawing/2014/main" id="{B8EA6E04-0E5A-F5F0-CCDA-ED1CCEA663E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38710" y="651806"/>
            <a:ext cx="4337318" cy="5336865"/>
          </a:xfrm>
          <a:prstGeom prst="rect">
            <a:avLst/>
          </a:prstGeom>
        </p:spPr>
      </p:pic>
    </p:spTree>
    <p:extLst>
      <p:ext uri="{BB962C8B-B14F-4D97-AF65-F5344CB8AC3E}">
        <p14:creationId xmlns:p14="http://schemas.microsoft.com/office/powerpoint/2010/main" val="1287970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EBB7-DDB4-0FC3-8202-59F73350E431}"/>
              </a:ext>
            </a:extLst>
          </p:cNvPr>
          <p:cNvSpPr>
            <a:spLocks noGrp="1"/>
          </p:cNvSpPr>
          <p:nvPr>
            <p:ph type="title" idx="4294967295"/>
          </p:nvPr>
        </p:nvSpPr>
        <p:spPr>
          <a:xfrm>
            <a:off x="0" y="0"/>
            <a:ext cx="6204155" cy="625680"/>
          </a:xfrm>
        </p:spPr>
        <p:txBody>
          <a:bodyPr>
            <a:normAutofit/>
          </a:bodyPr>
          <a:lstStyle/>
          <a:p>
            <a:r>
              <a:rPr lang="en-US" sz="3200" dirty="0"/>
              <a:t>Results: Oversample Misses</a:t>
            </a:r>
          </a:p>
        </p:txBody>
      </p:sp>
      <p:pic>
        <p:nvPicPr>
          <p:cNvPr id="5" name="Picture 4">
            <a:extLst>
              <a:ext uri="{FF2B5EF4-FFF2-40B4-BE49-F238E27FC236}">
                <a16:creationId xmlns:a16="http://schemas.microsoft.com/office/drawing/2014/main" id="{BCE072AF-66F0-7480-1432-6CCFF9A602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791" y="771072"/>
            <a:ext cx="3690263" cy="2888315"/>
          </a:xfrm>
          <a:prstGeom prst="rect">
            <a:avLst/>
          </a:prstGeom>
        </p:spPr>
      </p:pic>
      <p:pic>
        <p:nvPicPr>
          <p:cNvPr id="7" name="Picture 6">
            <a:extLst>
              <a:ext uri="{FF2B5EF4-FFF2-40B4-BE49-F238E27FC236}">
                <a16:creationId xmlns:a16="http://schemas.microsoft.com/office/drawing/2014/main" id="{9B8DBA2A-9379-4CE8-1A49-4A20EA0044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75920" y="34609"/>
            <a:ext cx="3879309" cy="3390956"/>
          </a:xfrm>
          <a:prstGeom prst="rect">
            <a:avLst/>
          </a:prstGeom>
        </p:spPr>
      </p:pic>
      <p:pic>
        <p:nvPicPr>
          <p:cNvPr id="9" name="Picture 8">
            <a:extLst>
              <a:ext uri="{FF2B5EF4-FFF2-40B4-BE49-F238E27FC236}">
                <a16:creationId xmlns:a16="http://schemas.microsoft.com/office/drawing/2014/main" id="{3E3AE088-D827-C79B-9BF1-B944F0EED5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046" y="3859449"/>
            <a:ext cx="3665494" cy="2905099"/>
          </a:xfrm>
          <a:prstGeom prst="rect">
            <a:avLst/>
          </a:prstGeom>
        </p:spPr>
      </p:pic>
      <p:pic>
        <p:nvPicPr>
          <p:cNvPr id="11" name="Picture 10">
            <a:extLst>
              <a:ext uri="{FF2B5EF4-FFF2-40B4-BE49-F238E27FC236}">
                <a16:creationId xmlns:a16="http://schemas.microsoft.com/office/drawing/2014/main" id="{E800B365-94DA-49D0-A2B7-75FAAD0516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1130" y="3459081"/>
            <a:ext cx="3828889" cy="3330055"/>
          </a:xfrm>
          <a:prstGeom prst="rect">
            <a:avLst/>
          </a:prstGeom>
        </p:spPr>
      </p:pic>
      <p:pic>
        <p:nvPicPr>
          <p:cNvPr id="13" name="Picture 12">
            <a:extLst>
              <a:ext uri="{FF2B5EF4-FFF2-40B4-BE49-F238E27FC236}">
                <a16:creationId xmlns:a16="http://schemas.microsoft.com/office/drawing/2014/main" id="{B8EA6E04-0E5A-F5F0-CCDA-ED1CCEA663E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53563" y="651806"/>
            <a:ext cx="4307611" cy="5336865"/>
          </a:xfrm>
          <a:prstGeom prst="rect">
            <a:avLst/>
          </a:prstGeom>
        </p:spPr>
      </p:pic>
    </p:spTree>
    <p:extLst>
      <p:ext uri="{BB962C8B-B14F-4D97-AF65-F5344CB8AC3E}">
        <p14:creationId xmlns:p14="http://schemas.microsoft.com/office/powerpoint/2010/main" val="1014931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EBB7-DDB4-0FC3-8202-59F73350E431}"/>
              </a:ext>
            </a:extLst>
          </p:cNvPr>
          <p:cNvSpPr>
            <a:spLocks noGrp="1"/>
          </p:cNvSpPr>
          <p:nvPr>
            <p:ph type="title" idx="4294967295"/>
          </p:nvPr>
        </p:nvSpPr>
        <p:spPr>
          <a:xfrm>
            <a:off x="0" y="0"/>
            <a:ext cx="6204155" cy="625680"/>
          </a:xfrm>
        </p:spPr>
        <p:txBody>
          <a:bodyPr>
            <a:normAutofit/>
          </a:bodyPr>
          <a:lstStyle/>
          <a:p>
            <a:r>
              <a:rPr lang="en-US" sz="3200" dirty="0"/>
              <a:t>Results: Hybrid Oversample</a:t>
            </a:r>
          </a:p>
        </p:txBody>
      </p:sp>
      <p:pic>
        <p:nvPicPr>
          <p:cNvPr id="5" name="Picture 4">
            <a:extLst>
              <a:ext uri="{FF2B5EF4-FFF2-40B4-BE49-F238E27FC236}">
                <a16:creationId xmlns:a16="http://schemas.microsoft.com/office/drawing/2014/main" id="{BCE072AF-66F0-7480-1432-6CCFF9A602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221" y="771072"/>
            <a:ext cx="3575403" cy="2888315"/>
          </a:xfrm>
          <a:prstGeom prst="rect">
            <a:avLst/>
          </a:prstGeom>
        </p:spPr>
      </p:pic>
      <p:pic>
        <p:nvPicPr>
          <p:cNvPr id="7" name="Picture 6">
            <a:extLst>
              <a:ext uri="{FF2B5EF4-FFF2-40B4-BE49-F238E27FC236}">
                <a16:creationId xmlns:a16="http://schemas.microsoft.com/office/drawing/2014/main" id="{9B8DBA2A-9379-4CE8-1A49-4A20EA0044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75920" y="54775"/>
            <a:ext cx="3879309" cy="3350624"/>
          </a:xfrm>
          <a:prstGeom prst="rect">
            <a:avLst/>
          </a:prstGeom>
        </p:spPr>
      </p:pic>
      <p:pic>
        <p:nvPicPr>
          <p:cNvPr id="9" name="Picture 8">
            <a:extLst>
              <a:ext uri="{FF2B5EF4-FFF2-40B4-BE49-F238E27FC236}">
                <a16:creationId xmlns:a16="http://schemas.microsoft.com/office/drawing/2014/main" id="{3E3AE088-D827-C79B-9BF1-B944F0EED5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847" y="3859449"/>
            <a:ext cx="3581891" cy="2905099"/>
          </a:xfrm>
          <a:prstGeom prst="rect">
            <a:avLst/>
          </a:prstGeom>
        </p:spPr>
      </p:pic>
      <p:pic>
        <p:nvPicPr>
          <p:cNvPr id="11" name="Picture 10">
            <a:extLst>
              <a:ext uri="{FF2B5EF4-FFF2-40B4-BE49-F238E27FC236}">
                <a16:creationId xmlns:a16="http://schemas.microsoft.com/office/drawing/2014/main" id="{E800B365-94DA-49D0-A2B7-75FAAD0516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1130" y="3467182"/>
            <a:ext cx="3828889" cy="3313852"/>
          </a:xfrm>
          <a:prstGeom prst="rect">
            <a:avLst/>
          </a:prstGeom>
        </p:spPr>
      </p:pic>
      <p:pic>
        <p:nvPicPr>
          <p:cNvPr id="13" name="Picture 12">
            <a:extLst>
              <a:ext uri="{FF2B5EF4-FFF2-40B4-BE49-F238E27FC236}">
                <a16:creationId xmlns:a16="http://schemas.microsoft.com/office/drawing/2014/main" id="{B8EA6E04-0E5A-F5F0-CCDA-ED1CCEA663E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53563" y="663243"/>
            <a:ext cx="4307611" cy="5313991"/>
          </a:xfrm>
          <a:prstGeom prst="rect">
            <a:avLst/>
          </a:prstGeom>
        </p:spPr>
      </p:pic>
    </p:spTree>
    <p:extLst>
      <p:ext uri="{BB962C8B-B14F-4D97-AF65-F5344CB8AC3E}">
        <p14:creationId xmlns:p14="http://schemas.microsoft.com/office/powerpoint/2010/main" val="3992710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EBB7-DDB4-0FC3-8202-59F73350E431}"/>
              </a:ext>
            </a:extLst>
          </p:cNvPr>
          <p:cNvSpPr>
            <a:spLocks noGrp="1"/>
          </p:cNvSpPr>
          <p:nvPr>
            <p:ph type="title" idx="4294967295"/>
          </p:nvPr>
        </p:nvSpPr>
        <p:spPr>
          <a:xfrm>
            <a:off x="0" y="0"/>
            <a:ext cx="6204155" cy="625680"/>
          </a:xfrm>
        </p:spPr>
        <p:txBody>
          <a:bodyPr>
            <a:normAutofit/>
          </a:bodyPr>
          <a:lstStyle/>
          <a:p>
            <a:r>
              <a:rPr lang="en-US" sz="3200" dirty="0"/>
              <a:t>Results: Similar but different</a:t>
            </a:r>
          </a:p>
        </p:txBody>
      </p:sp>
      <p:pic>
        <p:nvPicPr>
          <p:cNvPr id="5" name="Picture 4">
            <a:extLst>
              <a:ext uri="{FF2B5EF4-FFF2-40B4-BE49-F238E27FC236}">
                <a16:creationId xmlns:a16="http://schemas.microsoft.com/office/drawing/2014/main" id="{BCE072AF-66F0-7480-1432-6CCFF9A602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221" y="801916"/>
            <a:ext cx="3575403" cy="2826627"/>
          </a:xfrm>
          <a:prstGeom prst="rect">
            <a:avLst/>
          </a:prstGeom>
        </p:spPr>
      </p:pic>
      <p:pic>
        <p:nvPicPr>
          <p:cNvPr id="7" name="Picture 6">
            <a:extLst>
              <a:ext uri="{FF2B5EF4-FFF2-40B4-BE49-F238E27FC236}">
                <a16:creationId xmlns:a16="http://schemas.microsoft.com/office/drawing/2014/main" id="{9B8DBA2A-9379-4CE8-1A49-4A20EA0044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90675" y="54775"/>
            <a:ext cx="3849798" cy="3350624"/>
          </a:xfrm>
          <a:prstGeom prst="rect">
            <a:avLst/>
          </a:prstGeom>
        </p:spPr>
      </p:pic>
      <p:pic>
        <p:nvPicPr>
          <p:cNvPr id="9" name="Picture 8">
            <a:extLst>
              <a:ext uri="{FF2B5EF4-FFF2-40B4-BE49-F238E27FC236}">
                <a16:creationId xmlns:a16="http://schemas.microsoft.com/office/drawing/2014/main" id="{3E3AE088-D827-C79B-9BF1-B944F0EED5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847" y="3882412"/>
            <a:ext cx="3581891" cy="2859173"/>
          </a:xfrm>
          <a:prstGeom prst="rect">
            <a:avLst/>
          </a:prstGeom>
        </p:spPr>
      </p:pic>
      <p:pic>
        <p:nvPicPr>
          <p:cNvPr id="11" name="Picture 10">
            <a:extLst>
              <a:ext uri="{FF2B5EF4-FFF2-40B4-BE49-F238E27FC236}">
                <a16:creationId xmlns:a16="http://schemas.microsoft.com/office/drawing/2014/main" id="{E800B365-94DA-49D0-A2B7-75FAAD0516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1130" y="3470570"/>
            <a:ext cx="3828889" cy="3307076"/>
          </a:xfrm>
          <a:prstGeom prst="rect">
            <a:avLst/>
          </a:prstGeom>
        </p:spPr>
      </p:pic>
      <p:pic>
        <p:nvPicPr>
          <p:cNvPr id="13" name="Picture 12">
            <a:extLst>
              <a:ext uri="{FF2B5EF4-FFF2-40B4-BE49-F238E27FC236}">
                <a16:creationId xmlns:a16="http://schemas.microsoft.com/office/drawing/2014/main" id="{B8EA6E04-0E5A-F5F0-CCDA-ED1CCEA663E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53563" y="664132"/>
            <a:ext cx="4307611" cy="5312213"/>
          </a:xfrm>
          <a:prstGeom prst="rect">
            <a:avLst/>
          </a:prstGeom>
        </p:spPr>
      </p:pic>
    </p:spTree>
    <p:extLst>
      <p:ext uri="{BB962C8B-B14F-4D97-AF65-F5344CB8AC3E}">
        <p14:creationId xmlns:p14="http://schemas.microsoft.com/office/powerpoint/2010/main" val="2328955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F25C-4060-BF5A-5E1D-66174B9851C5}"/>
              </a:ext>
            </a:extLst>
          </p:cNvPr>
          <p:cNvSpPr>
            <a:spLocks noGrp="1"/>
          </p:cNvSpPr>
          <p:nvPr>
            <p:ph type="title"/>
          </p:nvPr>
        </p:nvSpPr>
        <p:spPr/>
        <p:txBody>
          <a:bodyPr/>
          <a:lstStyle/>
          <a:p>
            <a:r>
              <a:rPr lang="en-US" dirty="0"/>
              <a:t>R Neural Network</a:t>
            </a:r>
          </a:p>
        </p:txBody>
      </p:sp>
      <p:sp>
        <p:nvSpPr>
          <p:cNvPr id="3" name="Content Placeholder 2">
            <a:extLst>
              <a:ext uri="{FF2B5EF4-FFF2-40B4-BE49-F238E27FC236}">
                <a16:creationId xmlns:a16="http://schemas.microsoft.com/office/drawing/2014/main" id="{90D6C8FF-5FB7-C511-9144-ECF4C5F2E2BD}"/>
              </a:ext>
            </a:extLst>
          </p:cNvPr>
          <p:cNvSpPr>
            <a:spLocks noGrp="1"/>
          </p:cNvSpPr>
          <p:nvPr>
            <p:ph idx="1"/>
          </p:nvPr>
        </p:nvSpPr>
        <p:spPr/>
        <p:txBody>
          <a:bodyPr/>
          <a:lstStyle/>
          <a:p>
            <a:r>
              <a:rPr lang="en-US" dirty="0"/>
              <a:t>Package: </a:t>
            </a:r>
            <a:r>
              <a:rPr lang="en-US" dirty="0" err="1"/>
              <a:t>neuralnet</a:t>
            </a:r>
            <a:endParaRPr lang="en-US" dirty="0"/>
          </a:p>
          <a:p>
            <a:r>
              <a:rPr lang="en-US" dirty="0"/>
              <a:t>Function: </a:t>
            </a:r>
            <a:r>
              <a:rPr lang="en-US" dirty="0" err="1"/>
              <a:t>neuralnet</a:t>
            </a:r>
            <a:r>
              <a:rPr lang="en-US" dirty="0"/>
              <a:t>()</a:t>
            </a:r>
          </a:p>
          <a:p>
            <a:endParaRPr lang="en-US" dirty="0"/>
          </a:p>
          <a:p>
            <a:endParaRPr lang="en-US" dirty="0"/>
          </a:p>
          <a:p>
            <a:endParaRPr lang="en-US" dirty="0"/>
          </a:p>
          <a:p>
            <a:endParaRPr lang="en-US" dirty="0"/>
          </a:p>
          <a:p>
            <a:r>
              <a:rPr lang="en-US" dirty="0"/>
              <a:t>To Edit source code: trace(</a:t>
            </a:r>
            <a:r>
              <a:rPr lang="en-US" dirty="0" err="1"/>
              <a:t>name_of_function</a:t>
            </a:r>
            <a:r>
              <a:rPr lang="en-US" dirty="0"/>
              <a:t>, edit = T)</a:t>
            </a:r>
          </a:p>
        </p:txBody>
      </p:sp>
    </p:spTree>
    <p:extLst>
      <p:ext uri="{BB962C8B-B14F-4D97-AF65-F5344CB8AC3E}">
        <p14:creationId xmlns:p14="http://schemas.microsoft.com/office/powerpoint/2010/main" val="828787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1EBB7-DDB4-0FC3-8202-59F73350E431}"/>
              </a:ext>
            </a:extLst>
          </p:cNvPr>
          <p:cNvSpPr>
            <a:spLocks noGrp="1"/>
          </p:cNvSpPr>
          <p:nvPr>
            <p:ph type="title" idx="4294967295"/>
          </p:nvPr>
        </p:nvSpPr>
        <p:spPr>
          <a:xfrm>
            <a:off x="0" y="0"/>
            <a:ext cx="6204155" cy="625680"/>
          </a:xfrm>
        </p:spPr>
        <p:txBody>
          <a:bodyPr>
            <a:normAutofit/>
          </a:bodyPr>
          <a:lstStyle/>
          <a:p>
            <a:r>
              <a:rPr lang="en-US" sz="3200" dirty="0"/>
              <a:t>Results: Hard to predict</a:t>
            </a:r>
          </a:p>
        </p:txBody>
      </p:sp>
      <p:pic>
        <p:nvPicPr>
          <p:cNvPr id="5" name="Picture 4">
            <a:extLst>
              <a:ext uri="{FF2B5EF4-FFF2-40B4-BE49-F238E27FC236}">
                <a16:creationId xmlns:a16="http://schemas.microsoft.com/office/drawing/2014/main" id="{BCE072AF-66F0-7480-1432-6CCFF9A602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221" y="776194"/>
            <a:ext cx="3575403" cy="2878072"/>
          </a:xfrm>
          <a:prstGeom prst="rect">
            <a:avLst/>
          </a:prstGeom>
        </p:spPr>
      </p:pic>
      <p:pic>
        <p:nvPicPr>
          <p:cNvPr id="7" name="Picture 6">
            <a:extLst>
              <a:ext uri="{FF2B5EF4-FFF2-40B4-BE49-F238E27FC236}">
                <a16:creationId xmlns:a16="http://schemas.microsoft.com/office/drawing/2014/main" id="{9B8DBA2A-9379-4CE8-1A49-4A20EA0044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87256" y="54775"/>
            <a:ext cx="3856636" cy="3350624"/>
          </a:xfrm>
          <a:prstGeom prst="rect">
            <a:avLst/>
          </a:prstGeom>
        </p:spPr>
      </p:pic>
      <p:pic>
        <p:nvPicPr>
          <p:cNvPr id="9" name="Picture 8">
            <a:extLst>
              <a:ext uri="{FF2B5EF4-FFF2-40B4-BE49-F238E27FC236}">
                <a16:creationId xmlns:a16="http://schemas.microsoft.com/office/drawing/2014/main" id="{3E3AE088-D827-C79B-9BF1-B944F0EED5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407" y="3859449"/>
            <a:ext cx="3564771" cy="2905099"/>
          </a:xfrm>
          <a:prstGeom prst="rect">
            <a:avLst/>
          </a:prstGeom>
        </p:spPr>
      </p:pic>
      <p:pic>
        <p:nvPicPr>
          <p:cNvPr id="11" name="Picture 10">
            <a:extLst>
              <a:ext uri="{FF2B5EF4-FFF2-40B4-BE49-F238E27FC236}">
                <a16:creationId xmlns:a16="http://schemas.microsoft.com/office/drawing/2014/main" id="{E800B365-94DA-49D0-A2B7-75FAAD0516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7393" y="3467182"/>
            <a:ext cx="3816362" cy="3313852"/>
          </a:xfrm>
          <a:prstGeom prst="rect">
            <a:avLst/>
          </a:prstGeom>
        </p:spPr>
      </p:pic>
      <p:pic>
        <p:nvPicPr>
          <p:cNvPr id="13" name="Picture 12">
            <a:extLst>
              <a:ext uri="{FF2B5EF4-FFF2-40B4-BE49-F238E27FC236}">
                <a16:creationId xmlns:a16="http://schemas.microsoft.com/office/drawing/2014/main" id="{B8EA6E04-0E5A-F5F0-CCDA-ED1CCEA663E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58834" y="663243"/>
            <a:ext cx="4297068" cy="5313991"/>
          </a:xfrm>
          <a:prstGeom prst="rect">
            <a:avLst/>
          </a:prstGeom>
        </p:spPr>
      </p:pic>
    </p:spTree>
    <p:extLst>
      <p:ext uri="{BB962C8B-B14F-4D97-AF65-F5344CB8AC3E}">
        <p14:creationId xmlns:p14="http://schemas.microsoft.com/office/powerpoint/2010/main" val="2065244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F81E-7A62-C614-FC0B-9C806161091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060F9758-B691-32A1-F0CA-DECA426E096E}"/>
              </a:ext>
            </a:extLst>
          </p:cNvPr>
          <p:cNvSpPr>
            <a:spLocks noGrp="1"/>
          </p:cNvSpPr>
          <p:nvPr>
            <p:ph idx="1"/>
          </p:nvPr>
        </p:nvSpPr>
        <p:spPr/>
        <p:txBody>
          <a:bodyPr/>
          <a:lstStyle/>
          <a:p>
            <a:r>
              <a:rPr lang="en-US" dirty="0"/>
              <a:t>- Hard to predict and Similar but Different seem to improve the model</a:t>
            </a:r>
          </a:p>
          <a:p>
            <a:pPr lvl="1"/>
            <a:r>
              <a:rPr lang="en-US" dirty="0"/>
              <a:t>Showed signs of overfitting (high training recall and accuracy)</a:t>
            </a:r>
          </a:p>
          <a:p>
            <a:pPr lvl="1"/>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20468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0B2D-7E88-0E75-60D9-538AD66E7EEE}"/>
              </a:ext>
            </a:extLst>
          </p:cNvPr>
          <p:cNvSpPr>
            <a:spLocks noGrp="1"/>
          </p:cNvSpPr>
          <p:nvPr>
            <p:ph type="title"/>
          </p:nvPr>
        </p:nvSpPr>
        <p:spPr/>
        <p:txBody>
          <a:bodyPr/>
          <a:lstStyle/>
          <a:p>
            <a:r>
              <a:rPr lang="en-US" dirty="0"/>
              <a:t>Easy First</a:t>
            </a:r>
          </a:p>
        </p:txBody>
      </p:sp>
      <p:sp>
        <p:nvSpPr>
          <p:cNvPr id="4" name="TextBox 3">
            <a:extLst>
              <a:ext uri="{FF2B5EF4-FFF2-40B4-BE49-F238E27FC236}">
                <a16:creationId xmlns:a16="http://schemas.microsoft.com/office/drawing/2014/main" id="{B5D6D9E1-5DAA-9155-90CF-DC9D839E5EA2}"/>
              </a:ext>
            </a:extLst>
          </p:cNvPr>
          <p:cNvSpPr txBox="1"/>
          <p:nvPr/>
        </p:nvSpPr>
        <p:spPr>
          <a:xfrm>
            <a:off x="3103061" y="2581033"/>
            <a:ext cx="1758687" cy="369332"/>
          </a:xfrm>
          <a:prstGeom prst="rect">
            <a:avLst/>
          </a:prstGeom>
          <a:noFill/>
        </p:spPr>
        <p:txBody>
          <a:bodyPr wrap="none" rtlCol="0">
            <a:spAutoFit/>
          </a:bodyPr>
          <a:lstStyle/>
          <a:p>
            <a:r>
              <a:rPr lang="en-US" dirty="0"/>
              <a:t>Hard to Predict</a:t>
            </a:r>
          </a:p>
        </p:txBody>
      </p:sp>
      <p:sp>
        <p:nvSpPr>
          <p:cNvPr id="5" name="TextBox 4">
            <a:extLst>
              <a:ext uri="{FF2B5EF4-FFF2-40B4-BE49-F238E27FC236}">
                <a16:creationId xmlns:a16="http://schemas.microsoft.com/office/drawing/2014/main" id="{AC3C1B11-0889-D9FD-999F-70938517946B}"/>
              </a:ext>
            </a:extLst>
          </p:cNvPr>
          <p:cNvSpPr txBox="1"/>
          <p:nvPr/>
        </p:nvSpPr>
        <p:spPr>
          <a:xfrm>
            <a:off x="8519669" y="2581033"/>
            <a:ext cx="2282676" cy="369332"/>
          </a:xfrm>
          <a:prstGeom prst="rect">
            <a:avLst/>
          </a:prstGeom>
          <a:noFill/>
        </p:spPr>
        <p:txBody>
          <a:bodyPr wrap="none" rtlCol="0">
            <a:spAutoFit/>
          </a:bodyPr>
          <a:lstStyle/>
          <a:p>
            <a:r>
              <a:rPr lang="en-US" dirty="0"/>
              <a:t>Similar but Different</a:t>
            </a:r>
          </a:p>
        </p:txBody>
      </p:sp>
      <p:pic>
        <p:nvPicPr>
          <p:cNvPr id="9" name="Picture 8">
            <a:extLst>
              <a:ext uri="{FF2B5EF4-FFF2-40B4-BE49-F238E27FC236}">
                <a16:creationId xmlns:a16="http://schemas.microsoft.com/office/drawing/2014/main" id="{16A0ADEE-BA56-5511-3BBC-D8DE4B005DAA}"/>
              </a:ext>
            </a:extLst>
          </p:cNvPr>
          <p:cNvPicPr>
            <a:picLocks noChangeAspect="1"/>
          </p:cNvPicPr>
          <p:nvPr/>
        </p:nvPicPr>
        <p:blipFill>
          <a:blip r:embed="rId2"/>
          <a:stretch>
            <a:fillRect/>
          </a:stretch>
        </p:blipFill>
        <p:spPr>
          <a:xfrm>
            <a:off x="8519669" y="2952070"/>
            <a:ext cx="2867425" cy="2381582"/>
          </a:xfrm>
          <a:prstGeom prst="rect">
            <a:avLst/>
          </a:prstGeom>
        </p:spPr>
      </p:pic>
      <p:pic>
        <p:nvPicPr>
          <p:cNvPr id="11" name="Picture 10">
            <a:extLst>
              <a:ext uri="{FF2B5EF4-FFF2-40B4-BE49-F238E27FC236}">
                <a16:creationId xmlns:a16="http://schemas.microsoft.com/office/drawing/2014/main" id="{5B3816B4-E135-73F0-97E3-CBFC3D9809BE}"/>
              </a:ext>
            </a:extLst>
          </p:cNvPr>
          <p:cNvPicPr>
            <a:picLocks noChangeAspect="1"/>
          </p:cNvPicPr>
          <p:nvPr/>
        </p:nvPicPr>
        <p:blipFill>
          <a:blip r:embed="rId3"/>
          <a:stretch>
            <a:fillRect/>
          </a:stretch>
        </p:blipFill>
        <p:spPr>
          <a:xfrm>
            <a:off x="2971707" y="3009228"/>
            <a:ext cx="2829320" cy="2324424"/>
          </a:xfrm>
          <a:prstGeom prst="rect">
            <a:avLst/>
          </a:prstGeom>
        </p:spPr>
      </p:pic>
      <p:pic>
        <p:nvPicPr>
          <p:cNvPr id="13" name="Picture 12">
            <a:extLst>
              <a:ext uri="{FF2B5EF4-FFF2-40B4-BE49-F238E27FC236}">
                <a16:creationId xmlns:a16="http://schemas.microsoft.com/office/drawing/2014/main" id="{B69DCF68-7CFF-7E9F-2125-C72B668FB41B}"/>
              </a:ext>
            </a:extLst>
          </p:cNvPr>
          <p:cNvPicPr>
            <a:picLocks noChangeAspect="1"/>
          </p:cNvPicPr>
          <p:nvPr/>
        </p:nvPicPr>
        <p:blipFill>
          <a:blip r:embed="rId4"/>
          <a:stretch>
            <a:fillRect/>
          </a:stretch>
        </p:blipFill>
        <p:spPr>
          <a:xfrm>
            <a:off x="6055294" y="3237859"/>
            <a:ext cx="2210108" cy="1810003"/>
          </a:xfrm>
          <a:prstGeom prst="rect">
            <a:avLst/>
          </a:prstGeom>
        </p:spPr>
      </p:pic>
      <p:pic>
        <p:nvPicPr>
          <p:cNvPr id="15" name="Picture 14">
            <a:extLst>
              <a:ext uri="{FF2B5EF4-FFF2-40B4-BE49-F238E27FC236}">
                <a16:creationId xmlns:a16="http://schemas.microsoft.com/office/drawing/2014/main" id="{767F666E-77C8-65F4-F76B-5ADD4BACCD00}"/>
              </a:ext>
            </a:extLst>
          </p:cNvPr>
          <p:cNvPicPr>
            <a:picLocks noChangeAspect="1"/>
          </p:cNvPicPr>
          <p:nvPr/>
        </p:nvPicPr>
        <p:blipFill>
          <a:blip r:embed="rId5"/>
          <a:stretch>
            <a:fillRect/>
          </a:stretch>
        </p:blipFill>
        <p:spPr>
          <a:xfrm>
            <a:off x="502569" y="3310638"/>
            <a:ext cx="2219635" cy="1810003"/>
          </a:xfrm>
          <a:prstGeom prst="rect">
            <a:avLst/>
          </a:prstGeom>
        </p:spPr>
      </p:pic>
      <p:sp>
        <p:nvSpPr>
          <p:cNvPr id="16" name="TextBox 15">
            <a:extLst>
              <a:ext uri="{FF2B5EF4-FFF2-40B4-BE49-F238E27FC236}">
                <a16:creationId xmlns:a16="http://schemas.microsoft.com/office/drawing/2014/main" id="{89849019-6729-CC8E-8458-005457F87D29}"/>
              </a:ext>
            </a:extLst>
          </p:cNvPr>
          <p:cNvSpPr txBox="1"/>
          <p:nvPr/>
        </p:nvSpPr>
        <p:spPr>
          <a:xfrm>
            <a:off x="2837537" y="5663381"/>
            <a:ext cx="6577885" cy="369332"/>
          </a:xfrm>
          <a:prstGeom prst="rect">
            <a:avLst/>
          </a:prstGeom>
          <a:noFill/>
        </p:spPr>
        <p:txBody>
          <a:bodyPr wrap="square" rtlCol="0">
            <a:spAutoFit/>
          </a:bodyPr>
          <a:lstStyle/>
          <a:p>
            <a:r>
              <a:rPr lang="en-US" dirty="0"/>
              <a:t>Feeding difficult sample units first seems to be more effective</a:t>
            </a:r>
          </a:p>
        </p:txBody>
      </p:sp>
    </p:spTree>
    <p:extLst>
      <p:ext uri="{BB962C8B-B14F-4D97-AF65-F5344CB8AC3E}">
        <p14:creationId xmlns:p14="http://schemas.microsoft.com/office/powerpoint/2010/main" val="2104021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91EDE-A679-DD30-7F31-0036B2AF7A55}"/>
              </a:ext>
            </a:extLst>
          </p:cNvPr>
          <p:cNvSpPr>
            <a:spLocks noGrp="1"/>
          </p:cNvSpPr>
          <p:nvPr>
            <p:ph type="title"/>
          </p:nvPr>
        </p:nvSpPr>
        <p:spPr/>
        <p:txBody>
          <a:bodyPr/>
          <a:lstStyle/>
          <a:p>
            <a:r>
              <a:rPr lang="en-US" dirty="0"/>
              <a:t>To shuffle or not to shuffle </a:t>
            </a:r>
          </a:p>
        </p:txBody>
      </p:sp>
      <p:sp>
        <p:nvSpPr>
          <p:cNvPr id="3" name="Content Placeholder 2">
            <a:extLst>
              <a:ext uri="{FF2B5EF4-FFF2-40B4-BE49-F238E27FC236}">
                <a16:creationId xmlns:a16="http://schemas.microsoft.com/office/drawing/2014/main" id="{63CCD15B-5CAB-0E35-1EE1-7DA301C04F22}"/>
              </a:ext>
            </a:extLst>
          </p:cNvPr>
          <p:cNvSpPr>
            <a:spLocks noGrp="1"/>
          </p:cNvSpPr>
          <p:nvPr>
            <p:ph idx="1"/>
          </p:nvPr>
        </p:nvSpPr>
        <p:spPr/>
        <p:txBody>
          <a:bodyPr/>
          <a:lstStyle/>
          <a:p>
            <a:r>
              <a:rPr lang="en-US" dirty="0"/>
              <a:t>- By lowering the number of epoch and increasing batch size, we can create a better graph of the accuracy after each batch</a:t>
            </a:r>
          </a:p>
          <a:p>
            <a:r>
              <a:rPr lang="en-US" dirty="0"/>
              <a:t>- This will be performed with 3 data sets: oversample misses, similar but different, and hard to predict</a:t>
            </a:r>
          </a:p>
          <a:p>
            <a:r>
              <a:rPr lang="en-US" dirty="0"/>
              <a:t>- There will be 2 epochs, and batches will be 500 sample units </a:t>
            </a:r>
          </a:p>
        </p:txBody>
      </p:sp>
    </p:spTree>
    <p:extLst>
      <p:ext uri="{BB962C8B-B14F-4D97-AF65-F5344CB8AC3E}">
        <p14:creationId xmlns:p14="http://schemas.microsoft.com/office/powerpoint/2010/main" val="1007569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4B23-81B2-3B0E-EABB-5F16CBFC4EBF}"/>
              </a:ext>
            </a:extLst>
          </p:cNvPr>
          <p:cNvSpPr>
            <a:spLocks noGrp="1"/>
          </p:cNvSpPr>
          <p:nvPr>
            <p:ph type="title"/>
          </p:nvPr>
        </p:nvSpPr>
        <p:spPr/>
        <p:txBody>
          <a:bodyPr/>
          <a:lstStyle/>
          <a:p>
            <a:r>
              <a:rPr lang="en-US" dirty="0"/>
              <a:t>oversample misses</a:t>
            </a:r>
          </a:p>
        </p:txBody>
      </p:sp>
      <p:sp>
        <p:nvSpPr>
          <p:cNvPr id="3" name="Content Placeholder 2">
            <a:extLst>
              <a:ext uri="{FF2B5EF4-FFF2-40B4-BE49-F238E27FC236}">
                <a16:creationId xmlns:a16="http://schemas.microsoft.com/office/drawing/2014/main" id="{8F82E3B6-F855-4066-53CA-B81865DA1C7F}"/>
              </a:ext>
            </a:extLst>
          </p:cNvPr>
          <p:cNvSpPr>
            <a:spLocks noGrp="1"/>
          </p:cNvSpPr>
          <p:nvPr>
            <p:ph idx="1"/>
          </p:nvPr>
        </p:nvSpPr>
        <p:spPr>
          <a:xfrm>
            <a:off x="1097280" y="2108201"/>
            <a:ext cx="4998720" cy="3760891"/>
          </a:xfrm>
        </p:spPr>
        <p:txBody>
          <a:bodyPr/>
          <a:lstStyle/>
          <a:p>
            <a:r>
              <a:rPr lang="en-US" dirty="0"/>
              <a:t>Shuffle</a:t>
            </a:r>
          </a:p>
        </p:txBody>
      </p:sp>
      <p:sp>
        <p:nvSpPr>
          <p:cNvPr id="4" name="Content Placeholder 2">
            <a:extLst>
              <a:ext uri="{FF2B5EF4-FFF2-40B4-BE49-F238E27FC236}">
                <a16:creationId xmlns:a16="http://schemas.microsoft.com/office/drawing/2014/main" id="{5503AB89-5F4D-1594-F5D5-8ADE7053DEE6}"/>
              </a:ext>
            </a:extLst>
          </p:cNvPr>
          <p:cNvSpPr txBox="1">
            <a:spLocks/>
          </p:cNvSpPr>
          <p:nvPr/>
        </p:nvSpPr>
        <p:spPr>
          <a:xfrm>
            <a:off x="6091084" y="2108200"/>
            <a:ext cx="499872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Don’t Shuffle</a:t>
            </a:r>
          </a:p>
        </p:txBody>
      </p:sp>
      <p:pic>
        <p:nvPicPr>
          <p:cNvPr id="6" name="Picture 5">
            <a:extLst>
              <a:ext uri="{FF2B5EF4-FFF2-40B4-BE49-F238E27FC236}">
                <a16:creationId xmlns:a16="http://schemas.microsoft.com/office/drawing/2014/main" id="{D5B2FA70-D6AA-5652-50D7-701E237F4A0C}"/>
              </a:ext>
            </a:extLst>
          </p:cNvPr>
          <p:cNvPicPr>
            <a:picLocks noChangeAspect="1"/>
          </p:cNvPicPr>
          <p:nvPr/>
        </p:nvPicPr>
        <p:blipFill>
          <a:blip r:embed="rId2"/>
          <a:stretch>
            <a:fillRect/>
          </a:stretch>
        </p:blipFill>
        <p:spPr>
          <a:xfrm>
            <a:off x="6438340" y="1257427"/>
            <a:ext cx="1419423" cy="390580"/>
          </a:xfrm>
          <a:prstGeom prst="rect">
            <a:avLst/>
          </a:prstGeom>
        </p:spPr>
      </p:pic>
      <p:pic>
        <p:nvPicPr>
          <p:cNvPr id="8" name="Picture 7">
            <a:extLst>
              <a:ext uri="{FF2B5EF4-FFF2-40B4-BE49-F238E27FC236}">
                <a16:creationId xmlns:a16="http://schemas.microsoft.com/office/drawing/2014/main" id="{00D47BC6-8836-1DAA-A3FA-042BF8488C3D}"/>
              </a:ext>
            </a:extLst>
          </p:cNvPr>
          <p:cNvPicPr>
            <a:picLocks noChangeAspect="1"/>
          </p:cNvPicPr>
          <p:nvPr/>
        </p:nvPicPr>
        <p:blipFill>
          <a:blip r:embed="rId3"/>
          <a:stretch>
            <a:fillRect/>
          </a:stretch>
        </p:blipFill>
        <p:spPr>
          <a:xfrm>
            <a:off x="6091084" y="2485415"/>
            <a:ext cx="5430008" cy="4372585"/>
          </a:xfrm>
          <a:prstGeom prst="rect">
            <a:avLst/>
          </a:prstGeom>
        </p:spPr>
      </p:pic>
      <p:pic>
        <p:nvPicPr>
          <p:cNvPr id="10" name="Picture 9">
            <a:extLst>
              <a:ext uri="{FF2B5EF4-FFF2-40B4-BE49-F238E27FC236}">
                <a16:creationId xmlns:a16="http://schemas.microsoft.com/office/drawing/2014/main" id="{C0CECF7B-7C23-4389-4EBD-5DC50BF1CBE7}"/>
              </a:ext>
            </a:extLst>
          </p:cNvPr>
          <p:cNvPicPr>
            <a:picLocks noChangeAspect="1"/>
          </p:cNvPicPr>
          <p:nvPr/>
        </p:nvPicPr>
        <p:blipFill>
          <a:blip r:embed="rId4"/>
          <a:stretch>
            <a:fillRect/>
          </a:stretch>
        </p:blipFill>
        <p:spPr>
          <a:xfrm>
            <a:off x="553577" y="2485415"/>
            <a:ext cx="5572903" cy="4391638"/>
          </a:xfrm>
          <a:prstGeom prst="rect">
            <a:avLst/>
          </a:prstGeom>
        </p:spPr>
      </p:pic>
    </p:spTree>
    <p:extLst>
      <p:ext uri="{BB962C8B-B14F-4D97-AF65-F5344CB8AC3E}">
        <p14:creationId xmlns:p14="http://schemas.microsoft.com/office/powerpoint/2010/main" val="554939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4B23-81B2-3B0E-EABB-5F16CBFC4EBF}"/>
              </a:ext>
            </a:extLst>
          </p:cNvPr>
          <p:cNvSpPr>
            <a:spLocks noGrp="1"/>
          </p:cNvSpPr>
          <p:nvPr>
            <p:ph type="title"/>
          </p:nvPr>
        </p:nvSpPr>
        <p:spPr/>
        <p:txBody>
          <a:bodyPr/>
          <a:lstStyle/>
          <a:p>
            <a:r>
              <a:rPr lang="en-US" dirty="0"/>
              <a:t>similar but different</a:t>
            </a:r>
          </a:p>
        </p:txBody>
      </p:sp>
      <p:sp>
        <p:nvSpPr>
          <p:cNvPr id="3" name="Content Placeholder 2">
            <a:extLst>
              <a:ext uri="{FF2B5EF4-FFF2-40B4-BE49-F238E27FC236}">
                <a16:creationId xmlns:a16="http://schemas.microsoft.com/office/drawing/2014/main" id="{8F82E3B6-F855-4066-53CA-B81865DA1C7F}"/>
              </a:ext>
            </a:extLst>
          </p:cNvPr>
          <p:cNvSpPr>
            <a:spLocks noGrp="1"/>
          </p:cNvSpPr>
          <p:nvPr>
            <p:ph idx="1"/>
          </p:nvPr>
        </p:nvSpPr>
        <p:spPr>
          <a:xfrm>
            <a:off x="1097280" y="2108201"/>
            <a:ext cx="4998720" cy="3760891"/>
          </a:xfrm>
        </p:spPr>
        <p:txBody>
          <a:bodyPr/>
          <a:lstStyle/>
          <a:p>
            <a:r>
              <a:rPr lang="en-US" dirty="0"/>
              <a:t>Shuffle</a:t>
            </a:r>
          </a:p>
        </p:txBody>
      </p:sp>
      <p:sp>
        <p:nvSpPr>
          <p:cNvPr id="4" name="Content Placeholder 2">
            <a:extLst>
              <a:ext uri="{FF2B5EF4-FFF2-40B4-BE49-F238E27FC236}">
                <a16:creationId xmlns:a16="http://schemas.microsoft.com/office/drawing/2014/main" id="{5503AB89-5F4D-1594-F5D5-8ADE7053DEE6}"/>
              </a:ext>
            </a:extLst>
          </p:cNvPr>
          <p:cNvSpPr txBox="1">
            <a:spLocks/>
          </p:cNvSpPr>
          <p:nvPr/>
        </p:nvSpPr>
        <p:spPr>
          <a:xfrm>
            <a:off x="6091084" y="2108200"/>
            <a:ext cx="499872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Don’t Shuffle</a:t>
            </a:r>
          </a:p>
        </p:txBody>
      </p:sp>
      <p:pic>
        <p:nvPicPr>
          <p:cNvPr id="6" name="Picture 5">
            <a:extLst>
              <a:ext uri="{FF2B5EF4-FFF2-40B4-BE49-F238E27FC236}">
                <a16:creationId xmlns:a16="http://schemas.microsoft.com/office/drawing/2014/main" id="{D5B2FA70-D6AA-5652-50D7-701E237F4A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85853" y="1257427"/>
            <a:ext cx="1124396" cy="390580"/>
          </a:xfrm>
          <a:prstGeom prst="rect">
            <a:avLst/>
          </a:prstGeom>
        </p:spPr>
      </p:pic>
      <p:pic>
        <p:nvPicPr>
          <p:cNvPr id="8" name="Picture 7">
            <a:extLst>
              <a:ext uri="{FF2B5EF4-FFF2-40B4-BE49-F238E27FC236}">
                <a16:creationId xmlns:a16="http://schemas.microsoft.com/office/drawing/2014/main" id="{00D47BC6-8836-1DAA-A3FA-042BF8488C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1084" y="2494048"/>
            <a:ext cx="5430008" cy="4355319"/>
          </a:xfrm>
          <a:prstGeom prst="rect">
            <a:avLst/>
          </a:prstGeom>
        </p:spPr>
      </p:pic>
      <p:pic>
        <p:nvPicPr>
          <p:cNvPr id="10" name="Picture 9">
            <a:extLst>
              <a:ext uri="{FF2B5EF4-FFF2-40B4-BE49-F238E27FC236}">
                <a16:creationId xmlns:a16="http://schemas.microsoft.com/office/drawing/2014/main" id="{C0CECF7B-7C23-4389-4EBD-5DC50BF1CB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2630" y="2485415"/>
            <a:ext cx="5534797" cy="4391638"/>
          </a:xfrm>
          <a:prstGeom prst="rect">
            <a:avLst/>
          </a:prstGeom>
        </p:spPr>
      </p:pic>
    </p:spTree>
    <p:extLst>
      <p:ext uri="{BB962C8B-B14F-4D97-AF65-F5344CB8AC3E}">
        <p14:creationId xmlns:p14="http://schemas.microsoft.com/office/powerpoint/2010/main" val="161871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4B23-81B2-3B0E-EABB-5F16CBFC4EBF}"/>
              </a:ext>
            </a:extLst>
          </p:cNvPr>
          <p:cNvSpPr>
            <a:spLocks noGrp="1"/>
          </p:cNvSpPr>
          <p:nvPr>
            <p:ph type="title"/>
          </p:nvPr>
        </p:nvSpPr>
        <p:spPr/>
        <p:txBody>
          <a:bodyPr/>
          <a:lstStyle/>
          <a:p>
            <a:r>
              <a:rPr lang="en-US" dirty="0"/>
              <a:t>hard to predict</a:t>
            </a:r>
          </a:p>
        </p:txBody>
      </p:sp>
      <p:sp>
        <p:nvSpPr>
          <p:cNvPr id="3" name="Content Placeholder 2">
            <a:extLst>
              <a:ext uri="{FF2B5EF4-FFF2-40B4-BE49-F238E27FC236}">
                <a16:creationId xmlns:a16="http://schemas.microsoft.com/office/drawing/2014/main" id="{8F82E3B6-F855-4066-53CA-B81865DA1C7F}"/>
              </a:ext>
            </a:extLst>
          </p:cNvPr>
          <p:cNvSpPr>
            <a:spLocks noGrp="1"/>
          </p:cNvSpPr>
          <p:nvPr>
            <p:ph idx="1"/>
          </p:nvPr>
        </p:nvSpPr>
        <p:spPr>
          <a:xfrm>
            <a:off x="1097280" y="2108201"/>
            <a:ext cx="4998720" cy="3760891"/>
          </a:xfrm>
        </p:spPr>
        <p:txBody>
          <a:bodyPr/>
          <a:lstStyle/>
          <a:p>
            <a:r>
              <a:rPr lang="en-US" dirty="0"/>
              <a:t>Shuffle</a:t>
            </a:r>
          </a:p>
        </p:txBody>
      </p:sp>
      <p:sp>
        <p:nvSpPr>
          <p:cNvPr id="4" name="Content Placeholder 2">
            <a:extLst>
              <a:ext uri="{FF2B5EF4-FFF2-40B4-BE49-F238E27FC236}">
                <a16:creationId xmlns:a16="http://schemas.microsoft.com/office/drawing/2014/main" id="{5503AB89-5F4D-1594-F5D5-8ADE7053DEE6}"/>
              </a:ext>
            </a:extLst>
          </p:cNvPr>
          <p:cNvSpPr txBox="1">
            <a:spLocks/>
          </p:cNvSpPr>
          <p:nvPr/>
        </p:nvSpPr>
        <p:spPr>
          <a:xfrm>
            <a:off x="6091084" y="2108200"/>
            <a:ext cx="499872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Don’t Shuffle</a:t>
            </a:r>
          </a:p>
        </p:txBody>
      </p:sp>
      <p:pic>
        <p:nvPicPr>
          <p:cNvPr id="6" name="Picture 5">
            <a:extLst>
              <a:ext uri="{FF2B5EF4-FFF2-40B4-BE49-F238E27FC236}">
                <a16:creationId xmlns:a16="http://schemas.microsoft.com/office/drawing/2014/main" id="{D5B2FA70-D6AA-5652-50D7-701E237F4A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17978" y="1257427"/>
            <a:ext cx="1060146" cy="390580"/>
          </a:xfrm>
          <a:prstGeom prst="rect">
            <a:avLst/>
          </a:prstGeom>
        </p:spPr>
      </p:pic>
      <p:pic>
        <p:nvPicPr>
          <p:cNvPr id="8" name="Picture 7">
            <a:extLst>
              <a:ext uri="{FF2B5EF4-FFF2-40B4-BE49-F238E27FC236}">
                <a16:creationId xmlns:a16="http://schemas.microsoft.com/office/drawing/2014/main" id="{00D47BC6-8836-1DAA-A3FA-042BF8488C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7643" y="2485415"/>
            <a:ext cx="5356889" cy="4372585"/>
          </a:xfrm>
          <a:prstGeom prst="rect">
            <a:avLst/>
          </a:prstGeom>
        </p:spPr>
      </p:pic>
      <p:pic>
        <p:nvPicPr>
          <p:cNvPr id="10" name="Picture 9">
            <a:extLst>
              <a:ext uri="{FF2B5EF4-FFF2-40B4-BE49-F238E27FC236}">
                <a16:creationId xmlns:a16="http://schemas.microsoft.com/office/drawing/2014/main" id="{C0CECF7B-7C23-4389-4EBD-5DC50BF1CB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1840" y="2485415"/>
            <a:ext cx="5556377" cy="4391638"/>
          </a:xfrm>
          <a:prstGeom prst="rect">
            <a:avLst/>
          </a:prstGeom>
        </p:spPr>
      </p:pic>
    </p:spTree>
    <p:extLst>
      <p:ext uri="{BB962C8B-B14F-4D97-AF65-F5344CB8AC3E}">
        <p14:creationId xmlns:p14="http://schemas.microsoft.com/office/powerpoint/2010/main" val="1900533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1DD1-AC3D-62F6-D0D9-757448EF3C57}"/>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804447CB-E1ED-9210-0A99-F68AA0355A0D}"/>
              </a:ext>
            </a:extLst>
          </p:cNvPr>
          <p:cNvSpPr>
            <a:spLocks noGrp="1"/>
          </p:cNvSpPr>
          <p:nvPr>
            <p:ph idx="1"/>
          </p:nvPr>
        </p:nvSpPr>
        <p:spPr/>
        <p:txBody>
          <a:bodyPr/>
          <a:lstStyle/>
          <a:p>
            <a:r>
              <a:rPr lang="en-US" dirty="0"/>
              <a:t>- We could create a loss function that penalizes missing hard to predict or similar but different sample units</a:t>
            </a:r>
          </a:p>
          <a:p>
            <a:pPr lvl="1"/>
            <a:r>
              <a:rPr lang="en-US" dirty="0"/>
              <a:t>Would have to identify where in the code the loss is calculated and how</a:t>
            </a:r>
          </a:p>
          <a:p>
            <a:pPr lvl="1"/>
            <a:r>
              <a:rPr lang="en-US" dirty="0"/>
              <a:t>Would have to provide access to the training data within a loss function</a:t>
            </a:r>
          </a:p>
          <a:p>
            <a:pPr lvl="1"/>
            <a:r>
              <a:rPr lang="en-US" dirty="0"/>
              <a:t>Write the function</a:t>
            </a:r>
          </a:p>
          <a:p>
            <a:pPr lvl="1"/>
            <a:r>
              <a:rPr lang="en-US" dirty="0"/>
              <a:t>Would have to go through the repo to make all other code compatible with new loss function</a:t>
            </a:r>
          </a:p>
        </p:txBody>
      </p:sp>
    </p:spTree>
    <p:extLst>
      <p:ext uri="{BB962C8B-B14F-4D97-AF65-F5344CB8AC3E}">
        <p14:creationId xmlns:p14="http://schemas.microsoft.com/office/powerpoint/2010/main" val="3663634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6F69B-5C4A-CE39-AC4A-A0B21A9D313A}"/>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4600" dirty="0">
                <a:solidFill>
                  <a:schemeClr val="tx1">
                    <a:lumMod val="85000"/>
                    <a:lumOff val="15000"/>
                  </a:schemeClr>
                </a:solidFill>
              </a:rPr>
              <a:t>Changing loss function: </a:t>
            </a:r>
            <a:r>
              <a:rPr lang="en-US" sz="4600" dirty="0" err="1">
                <a:solidFill>
                  <a:schemeClr val="tx1">
                    <a:lumMod val="85000"/>
                    <a:lumOff val="15000"/>
                  </a:schemeClr>
                </a:solidFill>
              </a:rPr>
              <a:t>Cran</a:t>
            </a:r>
            <a:r>
              <a:rPr lang="en-US" sz="4600" dirty="0">
                <a:solidFill>
                  <a:schemeClr val="tx1">
                    <a:lumMod val="85000"/>
                    <a:lumOff val="15000"/>
                  </a:schemeClr>
                </a:solidFill>
              </a:rPr>
              <a:t> package</a:t>
            </a:r>
          </a:p>
        </p:txBody>
      </p:sp>
      <p:pic>
        <p:nvPicPr>
          <p:cNvPr id="5" name="Picture 4">
            <a:extLst>
              <a:ext uri="{FF2B5EF4-FFF2-40B4-BE49-F238E27FC236}">
                <a16:creationId xmlns:a16="http://schemas.microsoft.com/office/drawing/2014/main" id="{D70628D5-58F4-3952-5D3D-DAF5DCD8F1D1}"/>
              </a:ext>
            </a:extLst>
          </p:cNvPr>
          <p:cNvPicPr>
            <a:picLocks noChangeAspect="1"/>
          </p:cNvPicPr>
          <p:nvPr/>
        </p:nvPicPr>
        <p:blipFill>
          <a:blip r:embed="rId2"/>
          <a:stretch>
            <a:fillRect/>
          </a:stretch>
        </p:blipFill>
        <p:spPr>
          <a:xfrm>
            <a:off x="98835" y="128313"/>
            <a:ext cx="6537939" cy="6260076"/>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23263AB-5649-8793-5DA6-E926B6B19D96}"/>
                  </a:ext>
                </a:extLst>
              </p14:cNvPr>
              <p14:cNvContentPartPr/>
              <p14:nvPr/>
            </p14:nvContentPartPr>
            <p14:xfrm>
              <a:off x="1021266" y="4375173"/>
              <a:ext cx="1216800" cy="287280"/>
            </p14:xfrm>
          </p:contentPart>
        </mc:Choice>
        <mc:Fallback xmlns="">
          <p:pic>
            <p:nvPicPr>
              <p:cNvPr id="6" name="Ink 5">
                <a:extLst>
                  <a:ext uri="{FF2B5EF4-FFF2-40B4-BE49-F238E27FC236}">
                    <a16:creationId xmlns:a16="http://schemas.microsoft.com/office/drawing/2014/main" id="{E23263AB-5649-8793-5DA6-E926B6B19D96}"/>
                  </a:ext>
                </a:extLst>
              </p:cNvPr>
              <p:cNvPicPr/>
              <p:nvPr/>
            </p:nvPicPr>
            <p:blipFill>
              <a:blip r:embed="rId4"/>
              <a:stretch>
                <a:fillRect/>
              </a:stretch>
            </p:blipFill>
            <p:spPr>
              <a:xfrm>
                <a:off x="1012266" y="4366173"/>
                <a:ext cx="1234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F92164D9-4C60-B354-1099-7D5C9BCF99FF}"/>
                  </a:ext>
                </a:extLst>
              </p14:cNvPr>
              <p14:cNvContentPartPr/>
              <p14:nvPr/>
            </p14:nvContentPartPr>
            <p14:xfrm>
              <a:off x="1828386" y="6242853"/>
              <a:ext cx="735480" cy="32040"/>
            </p14:xfrm>
          </p:contentPart>
        </mc:Choice>
        <mc:Fallback xmlns="">
          <p:pic>
            <p:nvPicPr>
              <p:cNvPr id="19" name="Ink 18">
                <a:extLst>
                  <a:ext uri="{FF2B5EF4-FFF2-40B4-BE49-F238E27FC236}">
                    <a16:creationId xmlns:a16="http://schemas.microsoft.com/office/drawing/2014/main" id="{F92164D9-4C60-B354-1099-7D5C9BCF99FF}"/>
                  </a:ext>
                </a:extLst>
              </p:cNvPr>
              <p:cNvPicPr/>
              <p:nvPr/>
            </p:nvPicPr>
            <p:blipFill>
              <a:blip r:embed="rId6"/>
              <a:stretch>
                <a:fillRect/>
              </a:stretch>
            </p:blipFill>
            <p:spPr>
              <a:xfrm>
                <a:off x="1819746" y="6234213"/>
                <a:ext cx="753120" cy="49680"/>
              </a:xfrm>
              <a:prstGeom prst="rect">
                <a:avLst/>
              </a:prstGeom>
            </p:spPr>
          </p:pic>
        </mc:Fallback>
      </mc:AlternateContent>
      <p:grpSp>
        <p:nvGrpSpPr>
          <p:cNvPr id="22" name="Group 21">
            <a:extLst>
              <a:ext uri="{FF2B5EF4-FFF2-40B4-BE49-F238E27FC236}">
                <a16:creationId xmlns:a16="http://schemas.microsoft.com/office/drawing/2014/main" id="{B02F760A-1E41-6D53-8B78-F94B8B0395FD}"/>
              </a:ext>
            </a:extLst>
          </p:cNvPr>
          <p:cNvGrpSpPr/>
          <p:nvPr/>
        </p:nvGrpSpPr>
        <p:grpSpPr>
          <a:xfrm>
            <a:off x="303426" y="4650573"/>
            <a:ext cx="2013840" cy="1484640"/>
            <a:chOff x="303426" y="4650573"/>
            <a:chExt cx="2013840" cy="14846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71264E1-25BA-102E-AA8E-081BEA4879F5}"/>
                    </a:ext>
                  </a:extLst>
                </p14:cNvPr>
                <p14:cNvContentPartPr/>
                <p14:nvPr/>
              </p14:nvContentPartPr>
              <p14:xfrm>
                <a:off x="746946" y="4726533"/>
                <a:ext cx="1570320" cy="299520"/>
              </p14:xfrm>
            </p:contentPart>
          </mc:Choice>
          <mc:Fallback xmlns="">
            <p:pic>
              <p:nvPicPr>
                <p:cNvPr id="8" name="Ink 7">
                  <a:extLst>
                    <a:ext uri="{FF2B5EF4-FFF2-40B4-BE49-F238E27FC236}">
                      <a16:creationId xmlns:a16="http://schemas.microsoft.com/office/drawing/2014/main" id="{371264E1-25BA-102E-AA8E-081BEA4879F5}"/>
                    </a:ext>
                  </a:extLst>
                </p:cNvPr>
                <p:cNvPicPr/>
                <p:nvPr/>
              </p:nvPicPr>
              <p:blipFill>
                <a:blip r:embed="rId8"/>
                <a:stretch>
                  <a:fillRect/>
                </a:stretch>
              </p:blipFill>
              <p:spPr>
                <a:xfrm>
                  <a:off x="738306" y="4717533"/>
                  <a:ext cx="15879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649E95A-4901-F86F-5408-8F2CBE33CE6C}"/>
                    </a:ext>
                  </a:extLst>
                </p14:cNvPr>
                <p14:cNvContentPartPr/>
                <p14:nvPr/>
              </p14:nvContentPartPr>
              <p14:xfrm>
                <a:off x="706626" y="4650573"/>
                <a:ext cx="11160" cy="334440"/>
              </p14:xfrm>
            </p:contentPart>
          </mc:Choice>
          <mc:Fallback xmlns="">
            <p:pic>
              <p:nvPicPr>
                <p:cNvPr id="9" name="Ink 8">
                  <a:extLst>
                    <a:ext uri="{FF2B5EF4-FFF2-40B4-BE49-F238E27FC236}">
                      <a16:creationId xmlns:a16="http://schemas.microsoft.com/office/drawing/2014/main" id="{5649E95A-4901-F86F-5408-8F2CBE33CE6C}"/>
                    </a:ext>
                  </a:extLst>
                </p:cNvPr>
                <p:cNvPicPr/>
                <p:nvPr/>
              </p:nvPicPr>
              <p:blipFill>
                <a:blip r:embed="rId10"/>
                <a:stretch>
                  <a:fillRect/>
                </a:stretch>
              </p:blipFill>
              <p:spPr>
                <a:xfrm>
                  <a:off x="697986" y="4641933"/>
                  <a:ext cx="2880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16BE398-B872-964F-EE22-103EC1966508}"/>
                    </a:ext>
                  </a:extLst>
                </p14:cNvPr>
                <p14:cNvContentPartPr/>
                <p14:nvPr/>
              </p14:nvContentPartPr>
              <p14:xfrm>
                <a:off x="303426" y="4945413"/>
                <a:ext cx="1107360" cy="1124640"/>
              </p14:xfrm>
            </p:contentPart>
          </mc:Choice>
          <mc:Fallback xmlns="">
            <p:pic>
              <p:nvPicPr>
                <p:cNvPr id="13" name="Ink 12">
                  <a:extLst>
                    <a:ext uri="{FF2B5EF4-FFF2-40B4-BE49-F238E27FC236}">
                      <a16:creationId xmlns:a16="http://schemas.microsoft.com/office/drawing/2014/main" id="{216BE398-B872-964F-EE22-103EC1966508}"/>
                    </a:ext>
                  </a:extLst>
                </p:cNvPr>
                <p:cNvPicPr/>
                <p:nvPr/>
              </p:nvPicPr>
              <p:blipFill>
                <a:blip r:embed="rId12"/>
                <a:stretch>
                  <a:fillRect/>
                </a:stretch>
              </p:blipFill>
              <p:spPr>
                <a:xfrm>
                  <a:off x="294786" y="4936773"/>
                  <a:ext cx="1125000" cy="1142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8F0261FB-0D8C-F9AD-EFBA-9F7890E8570A}"/>
                    </a:ext>
                  </a:extLst>
                </p14:cNvPr>
                <p14:cNvContentPartPr/>
                <p14:nvPr/>
              </p14:nvContentPartPr>
              <p14:xfrm>
                <a:off x="1366506" y="6048093"/>
                <a:ext cx="100800" cy="87120"/>
              </p14:xfrm>
            </p:contentPart>
          </mc:Choice>
          <mc:Fallback xmlns="">
            <p:pic>
              <p:nvPicPr>
                <p:cNvPr id="15" name="Ink 14">
                  <a:extLst>
                    <a:ext uri="{FF2B5EF4-FFF2-40B4-BE49-F238E27FC236}">
                      <a16:creationId xmlns:a16="http://schemas.microsoft.com/office/drawing/2014/main" id="{8F0261FB-0D8C-F9AD-EFBA-9F7890E8570A}"/>
                    </a:ext>
                  </a:extLst>
                </p:cNvPr>
                <p:cNvPicPr/>
                <p:nvPr/>
              </p:nvPicPr>
              <p:blipFill>
                <a:blip r:embed="rId14"/>
                <a:stretch>
                  <a:fillRect/>
                </a:stretch>
              </p:blipFill>
              <p:spPr>
                <a:xfrm>
                  <a:off x="1357866" y="6039093"/>
                  <a:ext cx="118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F173760A-EF91-BC50-E60F-574674CF812B}"/>
                    </a:ext>
                  </a:extLst>
                </p14:cNvPr>
                <p14:cNvContentPartPr/>
                <p14:nvPr/>
              </p14:nvContentPartPr>
              <p14:xfrm>
                <a:off x="589986" y="5850093"/>
                <a:ext cx="384120" cy="360"/>
              </p14:xfrm>
            </p:contentPart>
          </mc:Choice>
          <mc:Fallback xmlns="">
            <p:pic>
              <p:nvPicPr>
                <p:cNvPr id="21" name="Ink 20">
                  <a:extLst>
                    <a:ext uri="{FF2B5EF4-FFF2-40B4-BE49-F238E27FC236}">
                      <a16:creationId xmlns:a16="http://schemas.microsoft.com/office/drawing/2014/main" id="{F173760A-EF91-BC50-E60F-574674CF812B}"/>
                    </a:ext>
                  </a:extLst>
                </p:cNvPr>
                <p:cNvPicPr/>
                <p:nvPr/>
              </p:nvPicPr>
              <p:blipFill>
                <a:blip r:embed="rId16"/>
                <a:stretch>
                  <a:fillRect/>
                </a:stretch>
              </p:blipFill>
              <p:spPr>
                <a:xfrm>
                  <a:off x="580986" y="5841093"/>
                  <a:ext cx="4017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45924C9A-F485-DD9A-0663-F5B8859B13AC}"/>
                  </a:ext>
                </a:extLst>
              </p14:cNvPr>
              <p14:cNvContentPartPr/>
              <p14:nvPr/>
            </p14:nvContentPartPr>
            <p14:xfrm>
              <a:off x="2290626" y="776613"/>
              <a:ext cx="1434960" cy="215280"/>
            </p14:xfrm>
          </p:contentPart>
        </mc:Choice>
        <mc:Fallback xmlns="">
          <p:pic>
            <p:nvPicPr>
              <p:cNvPr id="23" name="Ink 22">
                <a:extLst>
                  <a:ext uri="{FF2B5EF4-FFF2-40B4-BE49-F238E27FC236}">
                    <a16:creationId xmlns:a16="http://schemas.microsoft.com/office/drawing/2014/main" id="{45924C9A-F485-DD9A-0663-F5B8859B13AC}"/>
                  </a:ext>
                </a:extLst>
              </p:cNvPr>
              <p:cNvPicPr/>
              <p:nvPr/>
            </p:nvPicPr>
            <p:blipFill>
              <a:blip r:embed="rId18"/>
              <a:stretch>
                <a:fillRect/>
              </a:stretch>
            </p:blipFill>
            <p:spPr>
              <a:xfrm>
                <a:off x="2281986" y="767613"/>
                <a:ext cx="1452600" cy="232920"/>
              </a:xfrm>
              <a:prstGeom prst="rect">
                <a:avLst/>
              </a:prstGeom>
            </p:spPr>
          </p:pic>
        </mc:Fallback>
      </mc:AlternateContent>
      <p:sp>
        <p:nvSpPr>
          <p:cNvPr id="24" name="TextBox 23">
            <a:extLst>
              <a:ext uri="{FF2B5EF4-FFF2-40B4-BE49-F238E27FC236}">
                <a16:creationId xmlns:a16="http://schemas.microsoft.com/office/drawing/2014/main" id="{0B9B3515-E25D-39E0-E5B3-632165A87CF5}"/>
              </a:ext>
            </a:extLst>
          </p:cNvPr>
          <p:cNvSpPr txBox="1"/>
          <p:nvPr/>
        </p:nvSpPr>
        <p:spPr>
          <a:xfrm>
            <a:off x="3725586" y="877124"/>
            <a:ext cx="1687578" cy="369332"/>
          </a:xfrm>
          <a:prstGeom prst="rect">
            <a:avLst/>
          </a:prstGeom>
          <a:noFill/>
        </p:spPr>
        <p:txBody>
          <a:bodyPr wrap="none" rtlCol="0">
            <a:spAutoFit/>
          </a:bodyPr>
          <a:lstStyle/>
          <a:p>
            <a:r>
              <a:rPr lang="en-US" dirty="0">
                <a:solidFill>
                  <a:schemeClr val="bg1"/>
                </a:solidFill>
              </a:rPr>
              <a:t>Missing “data”</a:t>
            </a:r>
          </a:p>
        </p:txBody>
      </p:sp>
    </p:spTree>
    <p:extLst>
      <p:ext uri="{BB962C8B-B14F-4D97-AF65-F5344CB8AC3E}">
        <p14:creationId xmlns:p14="http://schemas.microsoft.com/office/powerpoint/2010/main" val="1850576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6F69B-5C4A-CE39-AC4A-A0B21A9D313A}"/>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4600" dirty="0">
                <a:solidFill>
                  <a:schemeClr val="tx1">
                    <a:lumMod val="85000"/>
                    <a:lumOff val="15000"/>
                  </a:schemeClr>
                </a:solidFill>
              </a:rPr>
              <a:t>How </a:t>
            </a:r>
            <a:r>
              <a:rPr lang="en-US" sz="4600" dirty="0" err="1">
                <a:solidFill>
                  <a:schemeClr val="tx1">
                    <a:lumMod val="85000"/>
                    <a:lumOff val="15000"/>
                  </a:schemeClr>
                </a:solidFill>
              </a:rPr>
              <a:t>Cran</a:t>
            </a:r>
            <a:r>
              <a:rPr lang="en-US" sz="4600" dirty="0">
                <a:solidFill>
                  <a:schemeClr val="tx1">
                    <a:lumMod val="85000"/>
                    <a:lumOff val="15000"/>
                  </a:schemeClr>
                </a:solidFill>
              </a:rPr>
              <a:t> NN Loss Function </a:t>
            </a:r>
            <a:r>
              <a:rPr lang="en-US" sz="4600" i="1" dirty="0">
                <a:solidFill>
                  <a:schemeClr val="tx1">
                    <a:lumMod val="85000"/>
                    <a:lumOff val="15000"/>
                  </a:schemeClr>
                </a:solidFill>
              </a:rPr>
              <a:t>Seems</a:t>
            </a:r>
            <a:r>
              <a:rPr lang="en-US" sz="4600" dirty="0">
                <a:solidFill>
                  <a:schemeClr val="tx1">
                    <a:lumMod val="85000"/>
                    <a:lumOff val="15000"/>
                  </a:schemeClr>
                </a:solidFill>
              </a:rPr>
              <a:t> to Work</a:t>
            </a:r>
          </a:p>
        </p:txBody>
      </p:sp>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a:extLst>
              <a:ext uri="{FF2B5EF4-FFF2-40B4-BE49-F238E27FC236}">
                <a16:creationId xmlns:a16="http://schemas.microsoft.com/office/drawing/2014/main" id="{0B9B3515-E25D-39E0-E5B3-632165A87CF5}"/>
              </a:ext>
            </a:extLst>
          </p:cNvPr>
          <p:cNvSpPr txBox="1"/>
          <p:nvPr/>
        </p:nvSpPr>
        <p:spPr>
          <a:xfrm>
            <a:off x="4454013" y="2673558"/>
            <a:ext cx="2476888" cy="369332"/>
          </a:xfrm>
          <a:prstGeom prst="rect">
            <a:avLst/>
          </a:prstGeom>
          <a:noFill/>
        </p:spPr>
        <p:txBody>
          <a:bodyPr wrap="square" rtlCol="0">
            <a:spAutoFit/>
          </a:bodyPr>
          <a:lstStyle/>
          <a:p>
            <a:r>
              <a:rPr lang="en-US" dirty="0"/>
              <a:t>Needs access to data</a:t>
            </a:r>
            <a:endParaRPr lang="en-US" dirty="0">
              <a:solidFill>
                <a:schemeClr val="bg1"/>
              </a:solidFill>
            </a:endParaRPr>
          </a:p>
        </p:txBody>
      </p:sp>
      <p:sp>
        <p:nvSpPr>
          <p:cNvPr id="3" name="Rectangle 2">
            <a:extLst>
              <a:ext uri="{FF2B5EF4-FFF2-40B4-BE49-F238E27FC236}">
                <a16:creationId xmlns:a16="http://schemas.microsoft.com/office/drawing/2014/main" id="{FBC2373A-2D41-49ED-17B1-8F9376375FDE}"/>
              </a:ext>
            </a:extLst>
          </p:cNvPr>
          <p:cNvSpPr/>
          <p:nvPr/>
        </p:nvSpPr>
        <p:spPr>
          <a:xfrm>
            <a:off x="452284" y="648837"/>
            <a:ext cx="2476888" cy="82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neuralnet</a:t>
            </a:r>
            <a:r>
              <a:rPr lang="en-US" dirty="0"/>
              <a:t>(data…)</a:t>
            </a:r>
          </a:p>
        </p:txBody>
      </p:sp>
      <p:sp>
        <p:nvSpPr>
          <p:cNvPr id="4" name="Rectangle 3">
            <a:extLst>
              <a:ext uri="{FF2B5EF4-FFF2-40B4-BE49-F238E27FC236}">
                <a16:creationId xmlns:a16="http://schemas.microsoft.com/office/drawing/2014/main" id="{8BA8A014-410F-6A16-B880-69167CEFC6CE}"/>
              </a:ext>
            </a:extLst>
          </p:cNvPr>
          <p:cNvSpPr/>
          <p:nvPr/>
        </p:nvSpPr>
        <p:spPr>
          <a:xfrm>
            <a:off x="1327355" y="1850026"/>
            <a:ext cx="2476888" cy="82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calculate.neuralnet</a:t>
            </a:r>
            <a:r>
              <a:rPr lang="en-US" dirty="0"/>
              <a:t>()</a:t>
            </a:r>
          </a:p>
        </p:txBody>
      </p:sp>
      <p:sp>
        <p:nvSpPr>
          <p:cNvPr id="7" name="Rectangle 6">
            <a:extLst>
              <a:ext uri="{FF2B5EF4-FFF2-40B4-BE49-F238E27FC236}">
                <a16:creationId xmlns:a16="http://schemas.microsoft.com/office/drawing/2014/main" id="{A7A44D98-5E40-0576-3663-153ACA5D8D9D}"/>
              </a:ext>
            </a:extLst>
          </p:cNvPr>
          <p:cNvSpPr/>
          <p:nvPr/>
        </p:nvSpPr>
        <p:spPr>
          <a:xfrm>
            <a:off x="2092487" y="3042890"/>
            <a:ext cx="2476888" cy="82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rprop</a:t>
            </a:r>
            <a:r>
              <a:rPr lang="en-US" dirty="0"/>
              <a:t>()</a:t>
            </a:r>
          </a:p>
        </p:txBody>
      </p:sp>
      <p:sp>
        <p:nvSpPr>
          <p:cNvPr id="11" name="TextBox 10">
            <a:extLst>
              <a:ext uri="{FF2B5EF4-FFF2-40B4-BE49-F238E27FC236}">
                <a16:creationId xmlns:a16="http://schemas.microsoft.com/office/drawing/2014/main" id="{E2DBC876-72F9-A109-7DD6-D79CBCB848FB}"/>
              </a:ext>
            </a:extLst>
          </p:cNvPr>
          <p:cNvSpPr txBox="1"/>
          <p:nvPr/>
        </p:nvSpPr>
        <p:spPr>
          <a:xfrm>
            <a:off x="2003965" y="3556989"/>
            <a:ext cx="2653932" cy="369332"/>
          </a:xfrm>
          <a:prstGeom prst="rect">
            <a:avLst/>
          </a:prstGeom>
          <a:noFill/>
        </p:spPr>
        <p:txBody>
          <a:bodyPr wrap="none" rtlCol="0">
            <a:spAutoFit/>
          </a:bodyPr>
          <a:lstStyle/>
          <a:p>
            <a:r>
              <a:rPr lang="en-US" dirty="0"/>
              <a:t>Loss function is defined</a:t>
            </a:r>
          </a:p>
        </p:txBody>
      </p:sp>
      <p:sp>
        <p:nvSpPr>
          <p:cNvPr id="17" name="Rectangle 16">
            <a:extLst>
              <a:ext uri="{FF2B5EF4-FFF2-40B4-BE49-F238E27FC236}">
                <a16:creationId xmlns:a16="http://schemas.microsoft.com/office/drawing/2014/main" id="{B2300243-A9C1-5D23-9A39-7A0DDF41A5F1}"/>
              </a:ext>
            </a:extLst>
          </p:cNvPr>
          <p:cNvSpPr/>
          <p:nvPr/>
        </p:nvSpPr>
        <p:spPr>
          <a:xfrm>
            <a:off x="2936276" y="4294754"/>
            <a:ext cx="2476888" cy="82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compute.net()</a:t>
            </a:r>
          </a:p>
        </p:txBody>
      </p:sp>
      <p:cxnSp>
        <p:nvCxnSpPr>
          <p:cNvPr id="26" name="Straight Arrow Connector 25">
            <a:extLst>
              <a:ext uri="{FF2B5EF4-FFF2-40B4-BE49-F238E27FC236}">
                <a16:creationId xmlns:a16="http://schemas.microsoft.com/office/drawing/2014/main" id="{9A9B1F18-6801-354B-49A8-3671E443ABE7}"/>
              </a:ext>
            </a:extLst>
          </p:cNvPr>
          <p:cNvCxnSpPr/>
          <p:nvPr/>
        </p:nvCxnSpPr>
        <p:spPr>
          <a:xfrm flipH="1" flipV="1">
            <a:off x="2472344" y="3926321"/>
            <a:ext cx="463932" cy="916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06FA907-DF0B-86E4-4010-235D4A73A629}"/>
              </a:ext>
            </a:extLst>
          </p:cNvPr>
          <p:cNvSpPr txBox="1"/>
          <p:nvPr/>
        </p:nvSpPr>
        <p:spPr>
          <a:xfrm>
            <a:off x="1296791" y="4243724"/>
            <a:ext cx="1426763" cy="923330"/>
          </a:xfrm>
          <a:prstGeom prst="rect">
            <a:avLst/>
          </a:prstGeom>
          <a:noFill/>
        </p:spPr>
        <p:txBody>
          <a:bodyPr wrap="square" rtlCol="0">
            <a:spAutoFit/>
          </a:bodyPr>
          <a:lstStyle/>
          <a:p>
            <a:r>
              <a:rPr lang="en-US" dirty="0"/>
              <a:t>Predictions to use for loss</a:t>
            </a:r>
          </a:p>
        </p:txBody>
      </p:sp>
      <p:cxnSp>
        <p:nvCxnSpPr>
          <p:cNvPr id="29" name="Straight Arrow Connector 28">
            <a:extLst>
              <a:ext uri="{FF2B5EF4-FFF2-40B4-BE49-F238E27FC236}">
                <a16:creationId xmlns:a16="http://schemas.microsoft.com/office/drawing/2014/main" id="{0B506071-EBAB-52AE-0A54-8C2FBA3A7F89}"/>
              </a:ext>
            </a:extLst>
          </p:cNvPr>
          <p:cNvCxnSpPr/>
          <p:nvPr/>
        </p:nvCxnSpPr>
        <p:spPr>
          <a:xfrm flipH="1" flipV="1">
            <a:off x="2349910" y="1246456"/>
            <a:ext cx="2694038" cy="14294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6D71569-A9AE-482D-6457-73ABB64993CA}"/>
              </a:ext>
            </a:extLst>
          </p:cNvPr>
          <p:cNvCxnSpPr/>
          <p:nvPr/>
        </p:nvCxnSpPr>
        <p:spPr>
          <a:xfrm flipH="1">
            <a:off x="4657897" y="3042890"/>
            <a:ext cx="386051" cy="5140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7F72CFA7-599F-D077-8F99-2928CDF2229B}"/>
              </a:ext>
            </a:extLst>
          </p:cNvPr>
          <p:cNvSpPr txBox="1"/>
          <p:nvPr/>
        </p:nvSpPr>
        <p:spPr>
          <a:xfrm>
            <a:off x="-1" y="6095525"/>
            <a:ext cx="3655553" cy="276999"/>
          </a:xfrm>
          <a:prstGeom prst="rect">
            <a:avLst/>
          </a:prstGeom>
          <a:noFill/>
        </p:spPr>
        <p:txBody>
          <a:bodyPr wrap="none" rtlCol="0">
            <a:spAutoFit/>
          </a:bodyPr>
          <a:lstStyle/>
          <a:p>
            <a:r>
              <a:rPr lang="en-US" sz="1200" dirty="0"/>
              <a:t>There is a bunch of other stuff not on the diagram</a:t>
            </a:r>
          </a:p>
        </p:txBody>
      </p:sp>
    </p:spTree>
    <p:extLst>
      <p:ext uri="{BB962C8B-B14F-4D97-AF65-F5344CB8AC3E}">
        <p14:creationId xmlns:p14="http://schemas.microsoft.com/office/powerpoint/2010/main" val="1969852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E0CA-ED6C-3CFD-5952-0811B595D2BF}"/>
              </a:ext>
            </a:extLst>
          </p:cNvPr>
          <p:cNvSpPr>
            <a:spLocks noGrp="1"/>
          </p:cNvSpPr>
          <p:nvPr>
            <p:ph type="title"/>
          </p:nvPr>
        </p:nvSpPr>
        <p:spPr/>
        <p:txBody>
          <a:bodyPr/>
          <a:lstStyle/>
          <a:p>
            <a:r>
              <a:rPr lang="en-US" dirty="0"/>
              <a:t>Data Prep For NN</a:t>
            </a:r>
          </a:p>
        </p:txBody>
      </p:sp>
      <p:sp>
        <p:nvSpPr>
          <p:cNvPr id="3" name="Content Placeholder 2">
            <a:extLst>
              <a:ext uri="{FF2B5EF4-FFF2-40B4-BE49-F238E27FC236}">
                <a16:creationId xmlns:a16="http://schemas.microsoft.com/office/drawing/2014/main" id="{C6265275-6909-FDCD-813D-11E19A330078}"/>
              </a:ext>
            </a:extLst>
          </p:cNvPr>
          <p:cNvSpPr>
            <a:spLocks noGrp="1"/>
          </p:cNvSpPr>
          <p:nvPr>
            <p:ph idx="1"/>
          </p:nvPr>
        </p:nvSpPr>
        <p:spPr/>
        <p:txBody>
          <a:bodyPr/>
          <a:lstStyle/>
          <a:p>
            <a:r>
              <a:rPr lang="en-US" dirty="0"/>
              <a:t>- Had to change all categorical variables to dummy variables with </a:t>
            </a:r>
          </a:p>
          <a:p>
            <a:pPr lvl="1"/>
            <a:r>
              <a:rPr lang="en-US" dirty="0"/>
              <a:t>Class 1 = in that category</a:t>
            </a:r>
          </a:p>
          <a:p>
            <a:pPr lvl="1"/>
            <a:r>
              <a:rPr lang="en-US" dirty="0"/>
              <a:t>Class 0 = not in that category</a:t>
            </a:r>
          </a:p>
          <a:p>
            <a:r>
              <a:rPr lang="en-US" dirty="0"/>
              <a:t>- Scaled vars</a:t>
            </a:r>
          </a:p>
          <a:p>
            <a:r>
              <a:rPr lang="en-US" dirty="0"/>
              <a:t>- Dummy variable for n-1 categories</a:t>
            </a:r>
          </a:p>
          <a:p>
            <a:endParaRPr lang="en-US" dirty="0"/>
          </a:p>
        </p:txBody>
      </p:sp>
      <p:pic>
        <p:nvPicPr>
          <p:cNvPr id="6" name="Picture 5">
            <a:extLst>
              <a:ext uri="{FF2B5EF4-FFF2-40B4-BE49-F238E27FC236}">
                <a16:creationId xmlns:a16="http://schemas.microsoft.com/office/drawing/2014/main" id="{80B0D8A7-566F-0AB4-A790-543CAD2B4963}"/>
              </a:ext>
            </a:extLst>
          </p:cNvPr>
          <p:cNvPicPr>
            <a:picLocks noChangeAspect="1"/>
          </p:cNvPicPr>
          <p:nvPr/>
        </p:nvPicPr>
        <p:blipFill>
          <a:blip r:embed="rId2"/>
          <a:stretch>
            <a:fillRect/>
          </a:stretch>
        </p:blipFill>
        <p:spPr>
          <a:xfrm>
            <a:off x="6126480" y="2934983"/>
            <a:ext cx="5763429" cy="2934109"/>
          </a:xfrm>
          <a:prstGeom prst="rect">
            <a:avLst/>
          </a:prstGeom>
        </p:spPr>
      </p:pic>
    </p:spTree>
    <p:extLst>
      <p:ext uri="{BB962C8B-B14F-4D97-AF65-F5344CB8AC3E}">
        <p14:creationId xmlns:p14="http://schemas.microsoft.com/office/powerpoint/2010/main" val="3820306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AFB3-19DB-75E1-5FCC-311290F913D3}"/>
              </a:ext>
            </a:extLst>
          </p:cNvPr>
          <p:cNvSpPr>
            <a:spLocks noGrp="1"/>
          </p:cNvSpPr>
          <p:nvPr>
            <p:ph type="title"/>
          </p:nvPr>
        </p:nvSpPr>
        <p:spPr/>
        <p:txBody>
          <a:bodyPr/>
          <a:lstStyle/>
          <a:p>
            <a:r>
              <a:rPr lang="en-US" dirty="0"/>
              <a:t>Work-around?</a:t>
            </a:r>
          </a:p>
        </p:txBody>
      </p:sp>
      <p:sp>
        <p:nvSpPr>
          <p:cNvPr id="3" name="Content Placeholder 2">
            <a:extLst>
              <a:ext uri="{FF2B5EF4-FFF2-40B4-BE49-F238E27FC236}">
                <a16:creationId xmlns:a16="http://schemas.microsoft.com/office/drawing/2014/main" id="{DB21EC4C-7D53-24E5-6199-7F7064255CAC}"/>
              </a:ext>
            </a:extLst>
          </p:cNvPr>
          <p:cNvSpPr>
            <a:spLocks noGrp="1"/>
          </p:cNvSpPr>
          <p:nvPr>
            <p:ph idx="1"/>
          </p:nvPr>
        </p:nvSpPr>
        <p:spPr/>
        <p:txBody>
          <a:bodyPr/>
          <a:lstStyle/>
          <a:p>
            <a:r>
              <a:rPr lang="en-US" dirty="0"/>
              <a:t>Instead of another loss function, how would doubling the number of Hard to Predict and Similar but Different sample units compare?</a:t>
            </a:r>
          </a:p>
        </p:txBody>
      </p:sp>
      <p:pic>
        <p:nvPicPr>
          <p:cNvPr id="5" name="Picture 4">
            <a:extLst>
              <a:ext uri="{FF2B5EF4-FFF2-40B4-BE49-F238E27FC236}">
                <a16:creationId xmlns:a16="http://schemas.microsoft.com/office/drawing/2014/main" id="{F4A9715C-6554-27C4-BBAA-A22B20C3AD26}"/>
              </a:ext>
            </a:extLst>
          </p:cNvPr>
          <p:cNvPicPr>
            <a:picLocks noChangeAspect="1"/>
          </p:cNvPicPr>
          <p:nvPr/>
        </p:nvPicPr>
        <p:blipFill>
          <a:blip r:embed="rId2"/>
          <a:stretch>
            <a:fillRect/>
          </a:stretch>
        </p:blipFill>
        <p:spPr>
          <a:xfrm>
            <a:off x="1411912" y="3429000"/>
            <a:ext cx="3526308" cy="2797924"/>
          </a:xfrm>
          <a:prstGeom prst="rect">
            <a:avLst/>
          </a:prstGeom>
        </p:spPr>
      </p:pic>
      <p:pic>
        <p:nvPicPr>
          <p:cNvPr id="7" name="Picture 6">
            <a:extLst>
              <a:ext uri="{FF2B5EF4-FFF2-40B4-BE49-F238E27FC236}">
                <a16:creationId xmlns:a16="http://schemas.microsoft.com/office/drawing/2014/main" id="{AB91DA07-B14F-2F96-19DB-939936533FDE}"/>
              </a:ext>
            </a:extLst>
          </p:cNvPr>
          <p:cNvPicPr>
            <a:picLocks noChangeAspect="1"/>
          </p:cNvPicPr>
          <p:nvPr/>
        </p:nvPicPr>
        <p:blipFill>
          <a:blip r:embed="rId3"/>
          <a:stretch>
            <a:fillRect/>
          </a:stretch>
        </p:blipFill>
        <p:spPr>
          <a:xfrm>
            <a:off x="6457059" y="3327416"/>
            <a:ext cx="3640670" cy="3001092"/>
          </a:xfrm>
          <a:prstGeom prst="rect">
            <a:avLst/>
          </a:prstGeom>
        </p:spPr>
      </p:pic>
      <p:sp>
        <p:nvSpPr>
          <p:cNvPr id="8" name="TextBox 7">
            <a:extLst>
              <a:ext uri="{FF2B5EF4-FFF2-40B4-BE49-F238E27FC236}">
                <a16:creationId xmlns:a16="http://schemas.microsoft.com/office/drawing/2014/main" id="{D08922CE-7381-ED3D-7D1D-3C9B4EAD2D6C}"/>
              </a:ext>
            </a:extLst>
          </p:cNvPr>
          <p:cNvSpPr txBox="1"/>
          <p:nvPr/>
        </p:nvSpPr>
        <p:spPr>
          <a:xfrm>
            <a:off x="1416379" y="3058159"/>
            <a:ext cx="1758687" cy="369332"/>
          </a:xfrm>
          <a:prstGeom prst="rect">
            <a:avLst/>
          </a:prstGeom>
          <a:noFill/>
        </p:spPr>
        <p:txBody>
          <a:bodyPr wrap="none" rtlCol="0">
            <a:spAutoFit/>
          </a:bodyPr>
          <a:lstStyle/>
          <a:p>
            <a:r>
              <a:rPr lang="en-US" dirty="0"/>
              <a:t>Hard to Predict</a:t>
            </a:r>
          </a:p>
        </p:txBody>
      </p:sp>
      <p:sp>
        <p:nvSpPr>
          <p:cNvPr id="9" name="TextBox 8">
            <a:extLst>
              <a:ext uri="{FF2B5EF4-FFF2-40B4-BE49-F238E27FC236}">
                <a16:creationId xmlns:a16="http://schemas.microsoft.com/office/drawing/2014/main" id="{24A85BB3-D00E-BD7A-A591-BC3B063F399D}"/>
              </a:ext>
            </a:extLst>
          </p:cNvPr>
          <p:cNvSpPr txBox="1"/>
          <p:nvPr/>
        </p:nvSpPr>
        <p:spPr>
          <a:xfrm>
            <a:off x="6457059" y="2958084"/>
            <a:ext cx="2282676" cy="369332"/>
          </a:xfrm>
          <a:prstGeom prst="rect">
            <a:avLst/>
          </a:prstGeom>
          <a:noFill/>
        </p:spPr>
        <p:txBody>
          <a:bodyPr wrap="none" rtlCol="0">
            <a:spAutoFit/>
          </a:bodyPr>
          <a:lstStyle/>
          <a:p>
            <a:r>
              <a:rPr lang="en-US" dirty="0"/>
              <a:t>Similar but Different</a:t>
            </a:r>
          </a:p>
        </p:txBody>
      </p:sp>
    </p:spTree>
    <p:extLst>
      <p:ext uri="{BB962C8B-B14F-4D97-AF65-F5344CB8AC3E}">
        <p14:creationId xmlns:p14="http://schemas.microsoft.com/office/powerpoint/2010/main" val="1288101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3">
            <a:extLst>
              <a:ext uri="{FF2B5EF4-FFF2-40B4-BE49-F238E27FC236}">
                <a16:creationId xmlns:a16="http://schemas.microsoft.com/office/drawing/2014/main" id="{13A117D2-F594-24BB-D72A-53AAAD2DE480}"/>
              </a:ext>
            </a:extLst>
          </p:cNvPr>
          <p:cNvPicPr>
            <a:picLocks noChangeAspect="1"/>
          </p:cNvPicPr>
          <p:nvPr/>
        </p:nvPicPr>
        <p:blipFill rotWithShape="1">
          <a:blip r:embed="rId2">
            <a:alphaModFix amt="35000"/>
          </a:blip>
          <a:srcRect t="28269" b="154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909D8D5-6819-20BC-3FC3-1F127B36F664}"/>
              </a:ext>
            </a:extLst>
          </p:cNvPr>
          <p:cNvSpPr>
            <a:spLocks noGrp="1"/>
          </p:cNvSpPr>
          <p:nvPr>
            <p:ph type="ctrTitle"/>
          </p:nvPr>
        </p:nvSpPr>
        <p:spPr>
          <a:xfrm>
            <a:off x="1097280" y="758952"/>
            <a:ext cx="10058400" cy="3566160"/>
          </a:xfrm>
        </p:spPr>
        <p:txBody>
          <a:bodyPr>
            <a:normAutofit/>
          </a:bodyPr>
          <a:lstStyle/>
          <a:p>
            <a:r>
              <a:rPr lang="en-US" i="1" dirty="0">
                <a:solidFill>
                  <a:srgbClr val="FFFFFF"/>
                </a:solidFill>
              </a:rPr>
              <a:t>Week 3</a:t>
            </a:r>
            <a:endParaRPr lang="en-US" dirty="0">
              <a:solidFill>
                <a:srgbClr val="FFFFFF"/>
              </a:solidFill>
            </a:endParaRPr>
          </a:p>
        </p:txBody>
      </p:sp>
      <p:cxnSp>
        <p:nvCxnSpPr>
          <p:cNvPr id="61" name="Straight Connector 6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117320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F339-17D2-8949-CD8E-C0E7BA7A129D}"/>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A49C1F09-C419-BF82-71D9-702DF9909C3D}"/>
              </a:ext>
            </a:extLst>
          </p:cNvPr>
          <p:cNvSpPr>
            <a:spLocks noGrp="1"/>
          </p:cNvSpPr>
          <p:nvPr>
            <p:ph idx="1"/>
          </p:nvPr>
        </p:nvSpPr>
        <p:spPr>
          <a:xfrm>
            <a:off x="1097280" y="1921388"/>
            <a:ext cx="10058400" cy="4479412"/>
          </a:xfrm>
        </p:spPr>
        <p:txBody>
          <a:bodyPr>
            <a:normAutofit fontScale="85000" lnSpcReduction="20000"/>
          </a:bodyPr>
          <a:lstStyle/>
          <a:p>
            <a:pPr marL="457200" indent="-457200">
              <a:buFont typeface="+mj-lt"/>
              <a:buAutoNum type="arabicPeriod"/>
            </a:pPr>
            <a:r>
              <a:rPr lang="en-US" dirty="0"/>
              <a:t>Threshold log model</a:t>
            </a:r>
          </a:p>
          <a:p>
            <a:pPr marL="457200" indent="-457200">
              <a:buFont typeface="+mj-lt"/>
              <a:buAutoNum type="arabicPeriod"/>
            </a:pPr>
            <a:r>
              <a:rPr lang="en-US" dirty="0"/>
              <a:t>Better metric </a:t>
            </a:r>
          </a:p>
          <a:p>
            <a:pPr marL="457200" indent="-457200">
              <a:buFont typeface="+mj-lt"/>
              <a:buAutoNum type="arabicPeriod"/>
            </a:pPr>
            <a:r>
              <a:rPr lang="en-US" dirty="0"/>
              <a:t>Reorder hard to predict</a:t>
            </a:r>
          </a:p>
          <a:p>
            <a:pPr marL="457200" indent="-457200">
              <a:buFont typeface="+mj-lt"/>
              <a:buAutoNum type="arabicPeriod"/>
            </a:pPr>
            <a:r>
              <a:rPr lang="en-US" dirty="0"/>
              <a:t>Hard to predict threshold</a:t>
            </a:r>
          </a:p>
          <a:p>
            <a:pPr marL="457200" indent="-457200">
              <a:buFont typeface="+mj-lt"/>
              <a:buAutoNum type="arabicPeriod"/>
            </a:pPr>
            <a:r>
              <a:rPr lang="en-US" dirty="0"/>
              <a:t>Duplicate Hard to predict</a:t>
            </a:r>
          </a:p>
          <a:p>
            <a:pPr marL="457200" indent="-457200">
              <a:buFont typeface="+mj-lt"/>
              <a:buAutoNum type="arabicPeriod"/>
            </a:pPr>
            <a:r>
              <a:rPr lang="en-US" dirty="0"/>
              <a:t>Ordering saves time? (converges faster) (graph both on same graph)</a:t>
            </a:r>
          </a:p>
          <a:p>
            <a:pPr marL="457200" indent="-457200">
              <a:buFont typeface="+mj-lt"/>
              <a:buAutoNum type="arabicPeriod"/>
            </a:pPr>
            <a:r>
              <a:rPr lang="en-US" dirty="0"/>
              <a:t>Cluster (graphs)</a:t>
            </a:r>
          </a:p>
          <a:p>
            <a:pPr marL="457200" indent="-457200">
              <a:buFont typeface="+mj-lt"/>
              <a:buAutoNum type="arabicPeriod"/>
            </a:pPr>
            <a:r>
              <a:rPr lang="en-US" dirty="0"/>
              <a:t>Decision tree</a:t>
            </a:r>
          </a:p>
          <a:p>
            <a:pPr marL="749808" lvl="1" indent="-457200">
              <a:buFont typeface="+mj-lt"/>
              <a:buAutoNum type="arabicPeriod"/>
            </a:pPr>
            <a:r>
              <a:rPr lang="en-US" dirty="0"/>
              <a:t>Methods</a:t>
            </a:r>
          </a:p>
          <a:p>
            <a:pPr marL="457200" indent="-457200">
              <a:buFont typeface="+mj-lt"/>
              <a:buAutoNum type="arabicPeriod"/>
            </a:pPr>
            <a:r>
              <a:rPr lang="en-US" dirty="0"/>
              <a:t>Harder to classify … why?</a:t>
            </a:r>
          </a:p>
          <a:p>
            <a:pPr marL="457200" indent="-457200">
              <a:buFont typeface="+mj-lt"/>
              <a:buAutoNum type="arabicPeriod"/>
            </a:pPr>
            <a:r>
              <a:rPr lang="en-US" dirty="0"/>
              <a:t>How to combine 2 neural networks</a:t>
            </a:r>
          </a:p>
        </p:txBody>
      </p:sp>
    </p:spTree>
    <p:extLst>
      <p:ext uri="{BB962C8B-B14F-4D97-AF65-F5344CB8AC3E}">
        <p14:creationId xmlns:p14="http://schemas.microsoft.com/office/powerpoint/2010/main" val="557830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D618B-275D-02F5-E129-6DA8B1BEC971}"/>
              </a:ext>
            </a:extLst>
          </p:cNvPr>
          <p:cNvSpPr>
            <a:spLocks noGrp="1"/>
          </p:cNvSpPr>
          <p:nvPr>
            <p:ph type="title"/>
          </p:nvPr>
        </p:nvSpPr>
        <p:spPr/>
        <p:txBody>
          <a:bodyPr/>
          <a:lstStyle/>
          <a:p>
            <a:r>
              <a:rPr lang="en-US" dirty="0"/>
              <a:t>1. Threshold log model</a:t>
            </a:r>
          </a:p>
        </p:txBody>
      </p:sp>
      <p:pic>
        <p:nvPicPr>
          <p:cNvPr id="7" name="Picture 6">
            <a:extLst>
              <a:ext uri="{FF2B5EF4-FFF2-40B4-BE49-F238E27FC236}">
                <a16:creationId xmlns:a16="http://schemas.microsoft.com/office/drawing/2014/main" id="{FBF91F06-FAD5-B9F1-E55B-2D86B93C6839}"/>
              </a:ext>
            </a:extLst>
          </p:cNvPr>
          <p:cNvPicPr>
            <a:picLocks noChangeAspect="1"/>
          </p:cNvPicPr>
          <p:nvPr/>
        </p:nvPicPr>
        <p:blipFill>
          <a:blip r:embed="rId2"/>
          <a:stretch>
            <a:fillRect/>
          </a:stretch>
        </p:blipFill>
        <p:spPr>
          <a:xfrm>
            <a:off x="1097280" y="2038739"/>
            <a:ext cx="4437298" cy="4111483"/>
          </a:xfrm>
          <a:prstGeom prst="rect">
            <a:avLst/>
          </a:prstGeom>
        </p:spPr>
      </p:pic>
      <p:sp>
        <p:nvSpPr>
          <p:cNvPr id="8" name="TextBox 7">
            <a:extLst>
              <a:ext uri="{FF2B5EF4-FFF2-40B4-BE49-F238E27FC236}">
                <a16:creationId xmlns:a16="http://schemas.microsoft.com/office/drawing/2014/main" id="{CB8A0BDC-3A9F-1B18-3818-FE9323361710}"/>
              </a:ext>
            </a:extLst>
          </p:cNvPr>
          <p:cNvSpPr txBox="1"/>
          <p:nvPr/>
        </p:nvSpPr>
        <p:spPr>
          <a:xfrm>
            <a:off x="6597445" y="2310580"/>
            <a:ext cx="4857136" cy="3693319"/>
          </a:xfrm>
          <a:prstGeom prst="rect">
            <a:avLst/>
          </a:prstGeom>
          <a:noFill/>
        </p:spPr>
        <p:txBody>
          <a:bodyPr wrap="square" rtlCol="0">
            <a:spAutoFit/>
          </a:bodyPr>
          <a:lstStyle/>
          <a:p>
            <a:r>
              <a:rPr lang="en-US" dirty="0"/>
              <a:t>What This changes:</a:t>
            </a:r>
          </a:p>
          <a:p>
            <a:pPr marL="285750" indent="-285750">
              <a:buFontTx/>
              <a:buChar char="-"/>
            </a:pPr>
            <a:r>
              <a:rPr lang="en-US" dirty="0"/>
              <a:t>“misses” dataset</a:t>
            </a:r>
          </a:p>
          <a:p>
            <a:pPr marL="742950" lvl="1" indent="-285750">
              <a:buFontTx/>
              <a:buChar char="-"/>
            </a:pPr>
            <a:r>
              <a:rPr lang="en-US" dirty="0"/>
              <a:t>Oversample misses</a:t>
            </a:r>
          </a:p>
          <a:p>
            <a:pPr marL="742950" lvl="1" indent="-285750">
              <a:buFontTx/>
              <a:buChar char="-"/>
            </a:pPr>
            <a:r>
              <a:rPr lang="en-US" dirty="0"/>
              <a:t>Hybrid oversample</a:t>
            </a:r>
          </a:p>
          <a:p>
            <a:pPr marL="285750" indent="-285750">
              <a:buFontTx/>
              <a:buChar char="-"/>
            </a:pPr>
            <a:r>
              <a:rPr lang="en-US" dirty="0"/>
              <a:t>Probability threshold for determining “Hard to predict”</a:t>
            </a:r>
          </a:p>
          <a:p>
            <a:endParaRPr lang="en-US" dirty="0"/>
          </a:p>
          <a:p>
            <a:r>
              <a:rPr lang="en-US" dirty="0"/>
              <a:t>What this does not affect:</a:t>
            </a:r>
          </a:p>
          <a:p>
            <a:pPr marL="285750" indent="-285750">
              <a:buFontTx/>
              <a:buChar char="-"/>
            </a:pPr>
            <a:r>
              <a:rPr lang="en-US" dirty="0"/>
              <a:t>Regular dataset</a:t>
            </a:r>
          </a:p>
          <a:p>
            <a:pPr marL="285750" indent="-285750">
              <a:buFontTx/>
              <a:buChar char="-"/>
            </a:pPr>
            <a:r>
              <a:rPr lang="en-US" dirty="0"/>
              <a:t>Regular oversample</a:t>
            </a:r>
          </a:p>
          <a:p>
            <a:pPr marL="285750" indent="-285750">
              <a:buFontTx/>
              <a:buChar char="-"/>
            </a:pPr>
            <a:r>
              <a:rPr lang="en-US" dirty="0"/>
              <a:t>Similar but different</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4029191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C1DA-FD75-ABF3-3CD5-298A00252DB5}"/>
              </a:ext>
            </a:extLst>
          </p:cNvPr>
          <p:cNvSpPr>
            <a:spLocks noGrp="1"/>
          </p:cNvSpPr>
          <p:nvPr>
            <p:ph type="title"/>
          </p:nvPr>
        </p:nvSpPr>
        <p:spPr/>
        <p:txBody>
          <a:bodyPr/>
          <a:lstStyle/>
          <a:p>
            <a:r>
              <a:rPr lang="en-US" dirty="0"/>
              <a:t>2. Adding F1 score</a:t>
            </a:r>
          </a:p>
        </p:txBody>
      </p:sp>
      <p:sp>
        <p:nvSpPr>
          <p:cNvPr id="3" name="Content Placeholder 2">
            <a:extLst>
              <a:ext uri="{FF2B5EF4-FFF2-40B4-BE49-F238E27FC236}">
                <a16:creationId xmlns:a16="http://schemas.microsoft.com/office/drawing/2014/main" id="{079F98F7-E0BD-8ECB-188C-79D4E29FD7F0}"/>
              </a:ext>
            </a:extLst>
          </p:cNvPr>
          <p:cNvSpPr>
            <a:spLocks noGrp="1"/>
          </p:cNvSpPr>
          <p:nvPr>
            <p:ph idx="1"/>
          </p:nvPr>
        </p:nvSpPr>
        <p:spPr/>
        <p:txBody>
          <a:bodyPr/>
          <a:lstStyle/>
          <a:p>
            <a:pPr marL="201168" lvl="1" indent="0">
              <a:buNone/>
            </a:pPr>
            <a:r>
              <a:rPr lang="en-US" dirty="0"/>
              <a:t>Threshold is determined by F1 score</a:t>
            </a:r>
          </a:p>
          <a:p>
            <a:pPr marL="201168" lvl="1" indent="0">
              <a:buNone/>
            </a:pPr>
            <a:endParaRPr lang="en-US" dirty="0"/>
          </a:p>
          <a:p>
            <a:pPr marL="201168" lvl="1" indent="0">
              <a:buNone/>
            </a:pPr>
            <a:r>
              <a:rPr lang="en-US" dirty="0"/>
              <a:t>F1 score is logged after each epoch</a:t>
            </a:r>
          </a:p>
        </p:txBody>
      </p:sp>
      <p:pic>
        <p:nvPicPr>
          <p:cNvPr id="5" name="Picture 4">
            <a:extLst>
              <a:ext uri="{FF2B5EF4-FFF2-40B4-BE49-F238E27FC236}">
                <a16:creationId xmlns:a16="http://schemas.microsoft.com/office/drawing/2014/main" id="{9D4939A5-7B73-776B-C7D3-0FCB1FEDDD24}"/>
              </a:ext>
            </a:extLst>
          </p:cNvPr>
          <p:cNvPicPr>
            <a:picLocks noChangeAspect="1"/>
          </p:cNvPicPr>
          <p:nvPr/>
        </p:nvPicPr>
        <p:blipFill>
          <a:blip r:embed="rId2"/>
          <a:stretch>
            <a:fillRect/>
          </a:stretch>
        </p:blipFill>
        <p:spPr>
          <a:xfrm>
            <a:off x="6589587" y="331651"/>
            <a:ext cx="4715533" cy="6239746"/>
          </a:xfrm>
          <a:prstGeom prst="rect">
            <a:avLst/>
          </a:prstGeom>
        </p:spPr>
      </p:pic>
    </p:spTree>
    <p:extLst>
      <p:ext uri="{BB962C8B-B14F-4D97-AF65-F5344CB8AC3E}">
        <p14:creationId xmlns:p14="http://schemas.microsoft.com/office/powerpoint/2010/main" val="403966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10D0-E171-039F-7285-5B19B79FE4E3}"/>
              </a:ext>
            </a:extLst>
          </p:cNvPr>
          <p:cNvSpPr>
            <a:spLocks noGrp="1"/>
          </p:cNvSpPr>
          <p:nvPr>
            <p:ph type="title"/>
          </p:nvPr>
        </p:nvSpPr>
        <p:spPr/>
        <p:txBody>
          <a:bodyPr/>
          <a:lstStyle/>
          <a:p>
            <a:r>
              <a:rPr lang="en-US" dirty="0"/>
              <a:t>Threshold &amp; F1 Effects</a:t>
            </a:r>
          </a:p>
        </p:txBody>
      </p:sp>
      <p:sp>
        <p:nvSpPr>
          <p:cNvPr id="3" name="Content Placeholder 2">
            <a:extLst>
              <a:ext uri="{FF2B5EF4-FFF2-40B4-BE49-F238E27FC236}">
                <a16:creationId xmlns:a16="http://schemas.microsoft.com/office/drawing/2014/main" id="{2AFBB7DD-17A6-CC30-D0D0-CE3FEE856362}"/>
              </a:ext>
            </a:extLst>
          </p:cNvPr>
          <p:cNvSpPr>
            <a:spLocks noGrp="1"/>
          </p:cNvSpPr>
          <p:nvPr>
            <p:ph idx="1"/>
          </p:nvPr>
        </p:nvSpPr>
        <p:spPr/>
        <p:txBody>
          <a:bodyPr>
            <a:normAutofit/>
          </a:bodyPr>
          <a:lstStyle/>
          <a:p>
            <a:pPr marL="0" indent="0">
              <a:buNone/>
            </a:pPr>
            <a:r>
              <a:rPr lang="en-US" dirty="0"/>
              <a:t>Number of (training) misses</a:t>
            </a:r>
          </a:p>
          <a:p>
            <a:pPr lvl="1"/>
            <a:r>
              <a:rPr lang="en-US" dirty="0"/>
              <a:t>1073 -&gt; 1203</a:t>
            </a:r>
          </a:p>
          <a:p>
            <a:pPr marL="0" indent="0">
              <a:buNone/>
            </a:pPr>
            <a:r>
              <a:rPr lang="en-US" dirty="0"/>
              <a:t>Oversample Misses</a:t>
            </a:r>
          </a:p>
          <a:p>
            <a:pPr lvl="1"/>
            <a:r>
              <a:rPr lang="en-US" dirty="0"/>
              <a:t>6698 -&gt; 6828</a:t>
            </a:r>
          </a:p>
          <a:p>
            <a:pPr marL="0" indent="0">
              <a:buNone/>
            </a:pPr>
            <a:r>
              <a:rPr lang="en-US" dirty="0"/>
              <a:t>Hybrid oversample</a:t>
            </a:r>
          </a:p>
          <a:p>
            <a:pPr lvl="1"/>
            <a:r>
              <a:rPr lang="en-US" dirty="0"/>
              <a:t>Different missed sample units used</a:t>
            </a:r>
          </a:p>
        </p:txBody>
      </p:sp>
      <p:pic>
        <p:nvPicPr>
          <p:cNvPr id="5" name="Picture 4">
            <a:extLst>
              <a:ext uri="{FF2B5EF4-FFF2-40B4-BE49-F238E27FC236}">
                <a16:creationId xmlns:a16="http://schemas.microsoft.com/office/drawing/2014/main" id="{BC6CC774-4F6F-E3C8-24D5-7EFD1C8F3826}"/>
              </a:ext>
            </a:extLst>
          </p:cNvPr>
          <p:cNvPicPr>
            <a:picLocks noChangeAspect="1"/>
          </p:cNvPicPr>
          <p:nvPr/>
        </p:nvPicPr>
        <p:blipFill>
          <a:blip r:embed="rId3"/>
          <a:stretch>
            <a:fillRect/>
          </a:stretch>
        </p:blipFill>
        <p:spPr>
          <a:xfrm>
            <a:off x="5820697" y="2913274"/>
            <a:ext cx="2398499" cy="1699276"/>
          </a:xfrm>
          <a:prstGeom prst="rect">
            <a:avLst/>
          </a:prstGeom>
        </p:spPr>
      </p:pic>
      <p:pic>
        <p:nvPicPr>
          <p:cNvPr id="7" name="Picture 6">
            <a:extLst>
              <a:ext uri="{FF2B5EF4-FFF2-40B4-BE49-F238E27FC236}">
                <a16:creationId xmlns:a16="http://schemas.microsoft.com/office/drawing/2014/main" id="{A02692AB-E191-877C-53AE-049865115C57}"/>
              </a:ext>
            </a:extLst>
          </p:cNvPr>
          <p:cNvPicPr>
            <a:picLocks noChangeAspect="1"/>
          </p:cNvPicPr>
          <p:nvPr/>
        </p:nvPicPr>
        <p:blipFill>
          <a:blip r:embed="rId4"/>
          <a:stretch>
            <a:fillRect/>
          </a:stretch>
        </p:blipFill>
        <p:spPr>
          <a:xfrm>
            <a:off x="9331385" y="2909861"/>
            <a:ext cx="2398499" cy="1702689"/>
          </a:xfrm>
          <a:prstGeom prst="rect">
            <a:avLst/>
          </a:prstGeom>
        </p:spPr>
      </p:pic>
      <p:sp>
        <p:nvSpPr>
          <p:cNvPr id="8" name="Arrow: Right 7">
            <a:extLst>
              <a:ext uri="{FF2B5EF4-FFF2-40B4-BE49-F238E27FC236}">
                <a16:creationId xmlns:a16="http://schemas.microsoft.com/office/drawing/2014/main" id="{9C6A8F49-85A3-E91C-1A51-84DA90F4DEB8}"/>
              </a:ext>
            </a:extLst>
          </p:cNvPr>
          <p:cNvSpPr/>
          <p:nvPr/>
        </p:nvSpPr>
        <p:spPr>
          <a:xfrm>
            <a:off x="8357276" y="3614950"/>
            <a:ext cx="836028" cy="29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0B9B1D8-F58E-69AD-03E2-DB3950A97497}"/>
              </a:ext>
            </a:extLst>
          </p:cNvPr>
          <p:cNvSpPr txBox="1"/>
          <p:nvPr/>
        </p:nvSpPr>
        <p:spPr>
          <a:xfrm>
            <a:off x="6096000" y="2108201"/>
            <a:ext cx="5329084" cy="646331"/>
          </a:xfrm>
          <a:prstGeom prst="rect">
            <a:avLst/>
          </a:prstGeom>
          <a:noFill/>
        </p:spPr>
        <p:txBody>
          <a:bodyPr wrap="square" rtlCol="0">
            <a:spAutoFit/>
          </a:bodyPr>
          <a:lstStyle/>
          <a:p>
            <a:r>
              <a:rPr lang="en-US" dirty="0"/>
              <a:t>*note: test threshold = .36 | train threshold = .33</a:t>
            </a:r>
          </a:p>
          <a:p>
            <a:r>
              <a:rPr lang="en-US" dirty="0"/>
              <a:t>i.e. test set is not an outlier</a:t>
            </a:r>
          </a:p>
        </p:txBody>
      </p:sp>
    </p:spTree>
    <p:extLst>
      <p:ext uri="{BB962C8B-B14F-4D97-AF65-F5344CB8AC3E}">
        <p14:creationId xmlns:p14="http://schemas.microsoft.com/office/powerpoint/2010/main" val="2483171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59F3C-DFB3-D035-4201-9DDE58DE4867}"/>
              </a:ext>
            </a:extLst>
          </p:cNvPr>
          <p:cNvSpPr>
            <a:spLocks noGrp="1"/>
          </p:cNvSpPr>
          <p:nvPr>
            <p:ph type="title"/>
          </p:nvPr>
        </p:nvSpPr>
        <p:spPr/>
        <p:txBody>
          <a:bodyPr/>
          <a:lstStyle/>
          <a:p>
            <a:r>
              <a:rPr lang="en-US" dirty="0"/>
              <a:t>3. Reorder Hard to Predict</a:t>
            </a:r>
          </a:p>
        </p:txBody>
      </p:sp>
      <p:pic>
        <p:nvPicPr>
          <p:cNvPr id="5" name="Picture 4">
            <a:extLst>
              <a:ext uri="{FF2B5EF4-FFF2-40B4-BE49-F238E27FC236}">
                <a16:creationId xmlns:a16="http://schemas.microsoft.com/office/drawing/2014/main" id="{CB987E2E-BB28-7125-B6ED-DC6BF0596540}"/>
              </a:ext>
            </a:extLst>
          </p:cNvPr>
          <p:cNvPicPr>
            <a:picLocks noChangeAspect="1"/>
          </p:cNvPicPr>
          <p:nvPr/>
        </p:nvPicPr>
        <p:blipFill>
          <a:blip r:embed="rId2"/>
          <a:stretch>
            <a:fillRect/>
          </a:stretch>
        </p:blipFill>
        <p:spPr>
          <a:xfrm>
            <a:off x="7175393" y="2903785"/>
            <a:ext cx="2229161" cy="1581371"/>
          </a:xfrm>
          <a:prstGeom prst="rect">
            <a:avLst/>
          </a:prstGeom>
        </p:spPr>
      </p:pic>
      <p:pic>
        <p:nvPicPr>
          <p:cNvPr id="7" name="Picture 6">
            <a:extLst>
              <a:ext uri="{FF2B5EF4-FFF2-40B4-BE49-F238E27FC236}">
                <a16:creationId xmlns:a16="http://schemas.microsoft.com/office/drawing/2014/main" id="{78E0606A-F5A6-C113-A1B4-35459C1E4DCD}"/>
              </a:ext>
            </a:extLst>
          </p:cNvPr>
          <p:cNvPicPr>
            <a:picLocks noChangeAspect="1"/>
          </p:cNvPicPr>
          <p:nvPr/>
        </p:nvPicPr>
        <p:blipFill>
          <a:blip r:embed="rId3"/>
          <a:stretch>
            <a:fillRect/>
          </a:stretch>
        </p:blipFill>
        <p:spPr>
          <a:xfrm>
            <a:off x="1229947" y="2456048"/>
            <a:ext cx="4896533" cy="2476846"/>
          </a:xfrm>
          <a:prstGeom prst="rect">
            <a:avLst/>
          </a:prstGeom>
        </p:spPr>
      </p:pic>
    </p:spTree>
    <p:extLst>
      <p:ext uri="{BB962C8B-B14F-4D97-AF65-F5344CB8AC3E}">
        <p14:creationId xmlns:p14="http://schemas.microsoft.com/office/powerpoint/2010/main" val="1126800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B816-753D-83A3-58A5-9CC9883B64A6}"/>
              </a:ext>
            </a:extLst>
          </p:cNvPr>
          <p:cNvSpPr>
            <a:spLocks noGrp="1"/>
          </p:cNvSpPr>
          <p:nvPr>
            <p:ph type="title"/>
          </p:nvPr>
        </p:nvSpPr>
        <p:spPr/>
        <p:txBody>
          <a:bodyPr/>
          <a:lstStyle/>
          <a:p>
            <a:r>
              <a:rPr lang="en-US" dirty="0"/>
              <a:t>4. Hard to Predict Threshold</a:t>
            </a:r>
          </a:p>
        </p:txBody>
      </p:sp>
      <p:pic>
        <p:nvPicPr>
          <p:cNvPr id="5" name="Content Placeholder 4">
            <a:extLst>
              <a:ext uri="{FF2B5EF4-FFF2-40B4-BE49-F238E27FC236}">
                <a16:creationId xmlns:a16="http://schemas.microsoft.com/office/drawing/2014/main" id="{58E692E8-ED98-5CDC-0EA8-A84EEC7DF3A8}"/>
              </a:ext>
            </a:extLst>
          </p:cNvPr>
          <p:cNvPicPr>
            <a:picLocks noGrp="1" noChangeAspect="1"/>
          </p:cNvPicPr>
          <p:nvPr>
            <p:ph idx="1"/>
          </p:nvPr>
        </p:nvPicPr>
        <p:blipFill>
          <a:blip r:embed="rId2"/>
          <a:stretch>
            <a:fillRect/>
          </a:stretch>
        </p:blipFill>
        <p:spPr>
          <a:xfrm>
            <a:off x="5726760" y="2019529"/>
            <a:ext cx="5428920" cy="4184626"/>
          </a:xfrm>
        </p:spPr>
      </p:pic>
      <p:sp>
        <p:nvSpPr>
          <p:cNvPr id="6" name="TextBox 5">
            <a:extLst>
              <a:ext uri="{FF2B5EF4-FFF2-40B4-BE49-F238E27FC236}">
                <a16:creationId xmlns:a16="http://schemas.microsoft.com/office/drawing/2014/main" id="{5A43E3E7-80B3-A023-0D27-B4B5063AECA4}"/>
              </a:ext>
            </a:extLst>
          </p:cNvPr>
          <p:cNvSpPr txBox="1"/>
          <p:nvPr/>
        </p:nvSpPr>
        <p:spPr>
          <a:xfrm>
            <a:off x="1097280" y="2153264"/>
            <a:ext cx="4487443" cy="2031325"/>
          </a:xfrm>
          <a:prstGeom prst="rect">
            <a:avLst/>
          </a:prstGeom>
          <a:noFill/>
        </p:spPr>
        <p:txBody>
          <a:bodyPr wrap="square" rtlCol="0">
            <a:spAutoFit/>
          </a:bodyPr>
          <a:lstStyle/>
          <a:p>
            <a:r>
              <a:rPr lang="en-US" dirty="0"/>
              <a:t>“Hard to Predict” can be defined as 1/2 std from the threshold.</a:t>
            </a:r>
          </a:p>
          <a:p>
            <a:endParaRPr lang="en-US" dirty="0"/>
          </a:p>
          <a:p>
            <a:r>
              <a:rPr lang="en-US" dirty="0"/>
              <a:t>*note: did not use distance from mean probability since mean = 0.2657157437464206 and std= 0.24640093215331213</a:t>
            </a:r>
          </a:p>
        </p:txBody>
      </p:sp>
    </p:spTree>
    <p:extLst>
      <p:ext uri="{BB962C8B-B14F-4D97-AF65-F5344CB8AC3E}">
        <p14:creationId xmlns:p14="http://schemas.microsoft.com/office/powerpoint/2010/main" val="440797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DD4E-4E13-EC92-9804-A0DAD7742539}"/>
              </a:ext>
            </a:extLst>
          </p:cNvPr>
          <p:cNvSpPr>
            <a:spLocks noGrp="1"/>
          </p:cNvSpPr>
          <p:nvPr>
            <p:ph type="title"/>
          </p:nvPr>
        </p:nvSpPr>
        <p:spPr/>
        <p:txBody>
          <a:bodyPr/>
          <a:lstStyle/>
          <a:p>
            <a:r>
              <a:rPr lang="en-US" dirty="0"/>
              <a:t>Updated Results</a:t>
            </a:r>
          </a:p>
        </p:txBody>
      </p:sp>
      <p:pic>
        <p:nvPicPr>
          <p:cNvPr id="5" name="Picture 4">
            <a:extLst>
              <a:ext uri="{FF2B5EF4-FFF2-40B4-BE49-F238E27FC236}">
                <a16:creationId xmlns:a16="http://schemas.microsoft.com/office/drawing/2014/main" id="{B4AA0940-860B-171C-FD7E-8A5A66D681D7}"/>
              </a:ext>
            </a:extLst>
          </p:cNvPr>
          <p:cNvPicPr>
            <a:picLocks noChangeAspect="1"/>
          </p:cNvPicPr>
          <p:nvPr/>
        </p:nvPicPr>
        <p:blipFill>
          <a:blip r:embed="rId2"/>
          <a:stretch>
            <a:fillRect/>
          </a:stretch>
        </p:blipFill>
        <p:spPr>
          <a:xfrm>
            <a:off x="115938" y="2724574"/>
            <a:ext cx="2934109" cy="2753109"/>
          </a:xfrm>
          <a:prstGeom prst="rect">
            <a:avLst/>
          </a:prstGeom>
        </p:spPr>
      </p:pic>
      <p:sp>
        <p:nvSpPr>
          <p:cNvPr id="6" name="TextBox 5">
            <a:extLst>
              <a:ext uri="{FF2B5EF4-FFF2-40B4-BE49-F238E27FC236}">
                <a16:creationId xmlns:a16="http://schemas.microsoft.com/office/drawing/2014/main" id="{7B91C429-CB62-98BB-32C2-3576E71EA548}"/>
              </a:ext>
            </a:extLst>
          </p:cNvPr>
          <p:cNvSpPr txBox="1"/>
          <p:nvPr/>
        </p:nvSpPr>
        <p:spPr>
          <a:xfrm>
            <a:off x="115938" y="2355242"/>
            <a:ext cx="996170" cy="369332"/>
          </a:xfrm>
          <a:prstGeom prst="rect">
            <a:avLst/>
          </a:prstGeom>
          <a:noFill/>
        </p:spPr>
        <p:txBody>
          <a:bodyPr wrap="none" rtlCol="0">
            <a:spAutoFit/>
          </a:bodyPr>
          <a:lstStyle/>
          <a:p>
            <a:r>
              <a:rPr lang="en-US" dirty="0"/>
              <a:t>Regular</a:t>
            </a:r>
          </a:p>
        </p:txBody>
      </p:sp>
      <p:pic>
        <p:nvPicPr>
          <p:cNvPr id="8" name="Picture 7">
            <a:extLst>
              <a:ext uri="{FF2B5EF4-FFF2-40B4-BE49-F238E27FC236}">
                <a16:creationId xmlns:a16="http://schemas.microsoft.com/office/drawing/2014/main" id="{28AC00CB-CC4C-3C8F-9307-7DB209EE9D8F}"/>
              </a:ext>
            </a:extLst>
          </p:cNvPr>
          <p:cNvPicPr>
            <a:picLocks noChangeAspect="1"/>
          </p:cNvPicPr>
          <p:nvPr/>
        </p:nvPicPr>
        <p:blipFill>
          <a:blip r:embed="rId3"/>
          <a:stretch>
            <a:fillRect/>
          </a:stretch>
        </p:blipFill>
        <p:spPr>
          <a:xfrm>
            <a:off x="3050047" y="2781732"/>
            <a:ext cx="2886478" cy="2695951"/>
          </a:xfrm>
          <a:prstGeom prst="rect">
            <a:avLst/>
          </a:prstGeom>
        </p:spPr>
      </p:pic>
      <p:sp>
        <p:nvSpPr>
          <p:cNvPr id="9" name="TextBox 8">
            <a:extLst>
              <a:ext uri="{FF2B5EF4-FFF2-40B4-BE49-F238E27FC236}">
                <a16:creationId xmlns:a16="http://schemas.microsoft.com/office/drawing/2014/main" id="{92260271-56D7-0EAF-CF97-6296D69EB323}"/>
              </a:ext>
            </a:extLst>
          </p:cNvPr>
          <p:cNvSpPr txBox="1"/>
          <p:nvPr/>
        </p:nvSpPr>
        <p:spPr>
          <a:xfrm>
            <a:off x="3050047" y="2383822"/>
            <a:ext cx="1471878" cy="369332"/>
          </a:xfrm>
          <a:prstGeom prst="rect">
            <a:avLst/>
          </a:prstGeom>
          <a:noFill/>
        </p:spPr>
        <p:txBody>
          <a:bodyPr wrap="none" rtlCol="0">
            <a:spAutoFit/>
          </a:bodyPr>
          <a:lstStyle/>
          <a:p>
            <a:r>
              <a:rPr lang="en-US" dirty="0"/>
              <a:t>Oversample</a:t>
            </a:r>
          </a:p>
        </p:txBody>
      </p:sp>
      <p:pic>
        <p:nvPicPr>
          <p:cNvPr id="11" name="Picture 10">
            <a:extLst>
              <a:ext uri="{FF2B5EF4-FFF2-40B4-BE49-F238E27FC236}">
                <a16:creationId xmlns:a16="http://schemas.microsoft.com/office/drawing/2014/main" id="{8D284BE6-1C84-E8B0-04C4-5A2DE77C0C17}"/>
              </a:ext>
            </a:extLst>
          </p:cNvPr>
          <p:cNvPicPr>
            <a:picLocks noChangeAspect="1"/>
          </p:cNvPicPr>
          <p:nvPr/>
        </p:nvPicPr>
        <p:blipFill>
          <a:blip r:embed="rId4"/>
          <a:stretch>
            <a:fillRect/>
          </a:stretch>
        </p:blipFill>
        <p:spPr>
          <a:xfrm>
            <a:off x="9286470" y="2669874"/>
            <a:ext cx="2905530" cy="2667372"/>
          </a:xfrm>
          <a:prstGeom prst="rect">
            <a:avLst/>
          </a:prstGeom>
        </p:spPr>
      </p:pic>
      <p:sp>
        <p:nvSpPr>
          <p:cNvPr id="12" name="TextBox 11">
            <a:extLst>
              <a:ext uri="{FF2B5EF4-FFF2-40B4-BE49-F238E27FC236}">
                <a16:creationId xmlns:a16="http://schemas.microsoft.com/office/drawing/2014/main" id="{A613E221-4117-1E2C-926D-33AF5BD89DB8}"/>
              </a:ext>
            </a:extLst>
          </p:cNvPr>
          <p:cNvSpPr txBox="1"/>
          <p:nvPr/>
        </p:nvSpPr>
        <p:spPr>
          <a:xfrm>
            <a:off x="9267357" y="2300542"/>
            <a:ext cx="898003" cy="369332"/>
          </a:xfrm>
          <a:prstGeom prst="rect">
            <a:avLst/>
          </a:prstGeom>
          <a:noFill/>
        </p:spPr>
        <p:txBody>
          <a:bodyPr wrap="none" rtlCol="0">
            <a:spAutoFit/>
          </a:bodyPr>
          <a:lstStyle/>
          <a:p>
            <a:r>
              <a:rPr lang="en-US" dirty="0"/>
              <a:t>Hybrid</a:t>
            </a:r>
          </a:p>
        </p:txBody>
      </p:sp>
      <p:pic>
        <p:nvPicPr>
          <p:cNvPr id="14" name="Picture 13">
            <a:extLst>
              <a:ext uri="{FF2B5EF4-FFF2-40B4-BE49-F238E27FC236}">
                <a16:creationId xmlns:a16="http://schemas.microsoft.com/office/drawing/2014/main" id="{36203409-F857-9D60-658B-F6DBD4E50292}"/>
              </a:ext>
            </a:extLst>
          </p:cNvPr>
          <p:cNvPicPr>
            <a:picLocks noChangeAspect="1"/>
          </p:cNvPicPr>
          <p:nvPr/>
        </p:nvPicPr>
        <p:blipFill>
          <a:blip r:embed="rId5"/>
          <a:stretch>
            <a:fillRect/>
          </a:stretch>
        </p:blipFill>
        <p:spPr>
          <a:xfrm>
            <a:off x="6050840" y="2800784"/>
            <a:ext cx="2819794" cy="2676899"/>
          </a:xfrm>
          <a:prstGeom prst="rect">
            <a:avLst/>
          </a:prstGeom>
        </p:spPr>
      </p:pic>
      <p:sp>
        <p:nvSpPr>
          <p:cNvPr id="15" name="TextBox 14">
            <a:extLst>
              <a:ext uri="{FF2B5EF4-FFF2-40B4-BE49-F238E27FC236}">
                <a16:creationId xmlns:a16="http://schemas.microsoft.com/office/drawing/2014/main" id="{FB38FE2E-5265-0853-C367-E507FBCA497C}"/>
              </a:ext>
            </a:extLst>
          </p:cNvPr>
          <p:cNvSpPr txBox="1"/>
          <p:nvPr/>
        </p:nvSpPr>
        <p:spPr>
          <a:xfrm>
            <a:off x="5955638" y="2412400"/>
            <a:ext cx="2231701" cy="369332"/>
          </a:xfrm>
          <a:prstGeom prst="rect">
            <a:avLst/>
          </a:prstGeom>
          <a:noFill/>
        </p:spPr>
        <p:txBody>
          <a:bodyPr wrap="none" rtlCol="0">
            <a:spAutoFit/>
          </a:bodyPr>
          <a:lstStyle/>
          <a:p>
            <a:r>
              <a:rPr lang="en-US" dirty="0"/>
              <a:t>Oversample Misses</a:t>
            </a:r>
          </a:p>
        </p:txBody>
      </p:sp>
    </p:spTree>
    <p:extLst>
      <p:ext uri="{BB962C8B-B14F-4D97-AF65-F5344CB8AC3E}">
        <p14:creationId xmlns:p14="http://schemas.microsoft.com/office/powerpoint/2010/main" val="2685091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D774-CFC6-5C09-D796-28AC1E810B25}"/>
              </a:ext>
            </a:extLst>
          </p:cNvPr>
          <p:cNvSpPr>
            <a:spLocks noGrp="1"/>
          </p:cNvSpPr>
          <p:nvPr>
            <p:ph type="title"/>
          </p:nvPr>
        </p:nvSpPr>
        <p:spPr/>
        <p:txBody>
          <a:bodyPr/>
          <a:lstStyle/>
          <a:p>
            <a:r>
              <a:rPr lang="en-US" dirty="0"/>
              <a:t>Updated Results</a:t>
            </a:r>
          </a:p>
        </p:txBody>
      </p:sp>
      <p:sp>
        <p:nvSpPr>
          <p:cNvPr id="4" name="TextBox 3">
            <a:extLst>
              <a:ext uri="{FF2B5EF4-FFF2-40B4-BE49-F238E27FC236}">
                <a16:creationId xmlns:a16="http://schemas.microsoft.com/office/drawing/2014/main" id="{291FEA05-6DFB-A3D4-9A2A-F54DBA6CA42F}"/>
              </a:ext>
            </a:extLst>
          </p:cNvPr>
          <p:cNvSpPr txBox="1"/>
          <p:nvPr/>
        </p:nvSpPr>
        <p:spPr>
          <a:xfrm>
            <a:off x="2031439" y="2296504"/>
            <a:ext cx="2255426" cy="369332"/>
          </a:xfrm>
          <a:prstGeom prst="rect">
            <a:avLst/>
          </a:prstGeom>
          <a:noFill/>
        </p:spPr>
        <p:txBody>
          <a:bodyPr wrap="none" rtlCol="0">
            <a:spAutoFit/>
          </a:bodyPr>
          <a:lstStyle/>
          <a:p>
            <a:r>
              <a:rPr lang="en-US" dirty="0"/>
              <a:t>Similar but different</a:t>
            </a:r>
          </a:p>
        </p:txBody>
      </p:sp>
      <p:sp>
        <p:nvSpPr>
          <p:cNvPr id="5" name="TextBox 4">
            <a:extLst>
              <a:ext uri="{FF2B5EF4-FFF2-40B4-BE49-F238E27FC236}">
                <a16:creationId xmlns:a16="http://schemas.microsoft.com/office/drawing/2014/main" id="{A3379990-24B7-5E87-523F-8365B17C144F}"/>
              </a:ext>
            </a:extLst>
          </p:cNvPr>
          <p:cNvSpPr txBox="1"/>
          <p:nvPr/>
        </p:nvSpPr>
        <p:spPr>
          <a:xfrm>
            <a:off x="7905136" y="2296504"/>
            <a:ext cx="1780937" cy="369332"/>
          </a:xfrm>
          <a:prstGeom prst="rect">
            <a:avLst/>
          </a:prstGeom>
          <a:noFill/>
        </p:spPr>
        <p:txBody>
          <a:bodyPr wrap="none" rtlCol="0">
            <a:spAutoFit/>
          </a:bodyPr>
          <a:lstStyle/>
          <a:p>
            <a:r>
              <a:rPr lang="en-US" dirty="0"/>
              <a:t>Hard to predict</a:t>
            </a:r>
          </a:p>
        </p:txBody>
      </p:sp>
      <p:pic>
        <p:nvPicPr>
          <p:cNvPr id="7" name="Picture 6">
            <a:extLst>
              <a:ext uri="{FF2B5EF4-FFF2-40B4-BE49-F238E27FC236}">
                <a16:creationId xmlns:a16="http://schemas.microsoft.com/office/drawing/2014/main" id="{EF4818C3-0E49-D7D2-FBD8-5D843AA14548}"/>
              </a:ext>
            </a:extLst>
          </p:cNvPr>
          <p:cNvPicPr>
            <a:picLocks noChangeAspect="1"/>
          </p:cNvPicPr>
          <p:nvPr/>
        </p:nvPicPr>
        <p:blipFill>
          <a:blip r:embed="rId2"/>
          <a:stretch>
            <a:fillRect/>
          </a:stretch>
        </p:blipFill>
        <p:spPr>
          <a:xfrm>
            <a:off x="2031439" y="2844189"/>
            <a:ext cx="2857899" cy="2695951"/>
          </a:xfrm>
          <a:prstGeom prst="rect">
            <a:avLst/>
          </a:prstGeom>
        </p:spPr>
      </p:pic>
      <p:pic>
        <p:nvPicPr>
          <p:cNvPr id="9" name="Picture 8">
            <a:extLst>
              <a:ext uri="{FF2B5EF4-FFF2-40B4-BE49-F238E27FC236}">
                <a16:creationId xmlns:a16="http://schemas.microsoft.com/office/drawing/2014/main" id="{6B9D4C94-8647-6975-8741-450FAD71B7A6}"/>
              </a:ext>
            </a:extLst>
          </p:cNvPr>
          <p:cNvPicPr>
            <a:picLocks noChangeAspect="1"/>
          </p:cNvPicPr>
          <p:nvPr/>
        </p:nvPicPr>
        <p:blipFill>
          <a:blip r:embed="rId3"/>
          <a:stretch>
            <a:fillRect/>
          </a:stretch>
        </p:blipFill>
        <p:spPr>
          <a:xfrm>
            <a:off x="7905136" y="2868004"/>
            <a:ext cx="2857899" cy="2648320"/>
          </a:xfrm>
          <a:prstGeom prst="rect">
            <a:avLst/>
          </a:prstGeom>
        </p:spPr>
      </p:pic>
    </p:spTree>
    <p:extLst>
      <p:ext uri="{BB962C8B-B14F-4D97-AF65-F5344CB8AC3E}">
        <p14:creationId xmlns:p14="http://schemas.microsoft.com/office/powerpoint/2010/main" val="3006764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4681C2-FA45-48BF-E4BC-5D2E09249270}"/>
              </a:ext>
            </a:extLst>
          </p:cNvPr>
          <p:cNvSpPr>
            <a:spLocks noGrp="1"/>
          </p:cNvSpPr>
          <p:nvPr>
            <p:ph type="title"/>
          </p:nvPr>
        </p:nvSpPr>
        <p:spPr>
          <a:xfrm>
            <a:off x="1097280" y="286603"/>
            <a:ext cx="10058400" cy="1450757"/>
          </a:xfrm>
        </p:spPr>
        <p:txBody>
          <a:bodyPr>
            <a:normAutofit/>
          </a:bodyPr>
          <a:lstStyle/>
          <a:p>
            <a:r>
              <a:rPr lang="en-US" dirty="0"/>
              <a:t>Base NN</a:t>
            </a:r>
          </a:p>
        </p:txBody>
      </p:sp>
      <p:cxnSp>
        <p:nvCxnSpPr>
          <p:cNvPr id="17" name="Straight Connector 16">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80E16C48-E8D4-6BFE-0017-DB97CB4F2919}"/>
              </a:ext>
            </a:extLst>
          </p:cNvPr>
          <p:cNvSpPr>
            <a:spLocks noGrp="1"/>
          </p:cNvSpPr>
          <p:nvPr>
            <p:ph idx="1"/>
          </p:nvPr>
        </p:nvSpPr>
        <p:spPr>
          <a:xfrm>
            <a:off x="1193532" y="2057401"/>
            <a:ext cx="743147" cy="532773"/>
          </a:xfrm>
        </p:spPr>
        <p:txBody>
          <a:bodyPr/>
          <a:lstStyle/>
          <a:p>
            <a:pPr marL="96012" indent="-96012" defTabSz="960120">
              <a:spcBef>
                <a:spcPts val="1260"/>
              </a:spcBef>
              <a:spcAft>
                <a:spcPts val="210"/>
              </a:spcAft>
            </a:pPr>
            <a:r>
              <a:rPr lang="en-US" sz="2100" kern="1200">
                <a:solidFill>
                  <a:schemeClr val="tx1">
                    <a:lumMod val="75000"/>
                    <a:lumOff val="25000"/>
                  </a:schemeClr>
                </a:solidFill>
                <a:latin typeface="+mn-lt"/>
                <a:ea typeface="+mn-ea"/>
                <a:cs typeface="+mn-cs"/>
              </a:rPr>
              <a:t>Fit</a:t>
            </a:r>
            <a:endParaRPr lang="en-US"/>
          </a:p>
        </p:txBody>
      </p:sp>
      <p:sp>
        <p:nvSpPr>
          <p:cNvPr id="10" name="Content Placeholder 3">
            <a:extLst>
              <a:ext uri="{FF2B5EF4-FFF2-40B4-BE49-F238E27FC236}">
                <a16:creationId xmlns:a16="http://schemas.microsoft.com/office/drawing/2014/main" id="{50E1A934-7AD6-CC98-F816-86BA3EB1A7BB}"/>
              </a:ext>
            </a:extLst>
          </p:cNvPr>
          <p:cNvSpPr txBox="1">
            <a:spLocks/>
          </p:cNvSpPr>
          <p:nvPr/>
        </p:nvSpPr>
        <p:spPr>
          <a:xfrm>
            <a:off x="7042931" y="2057401"/>
            <a:ext cx="1260761" cy="53277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6012" indent="-96012" defTabSz="960120">
              <a:spcBef>
                <a:spcPts val="1260"/>
              </a:spcBef>
              <a:spcAft>
                <a:spcPts val="210"/>
              </a:spcAft>
            </a:pPr>
            <a:r>
              <a:rPr lang="en-US" sz="2100" kern="1200" dirty="0">
                <a:solidFill>
                  <a:schemeClr val="tx1">
                    <a:lumMod val="75000"/>
                    <a:lumOff val="25000"/>
                  </a:schemeClr>
                </a:solidFill>
                <a:latin typeface="+mn-lt"/>
                <a:ea typeface="+mn-ea"/>
                <a:cs typeface="+mn-cs"/>
              </a:rPr>
              <a:t>Predict</a:t>
            </a:r>
            <a:endParaRPr lang="en-US" dirty="0"/>
          </a:p>
        </p:txBody>
      </p:sp>
      <p:sp>
        <p:nvSpPr>
          <p:cNvPr id="13" name="TextBox 12">
            <a:extLst>
              <a:ext uri="{FF2B5EF4-FFF2-40B4-BE49-F238E27FC236}">
                <a16:creationId xmlns:a16="http://schemas.microsoft.com/office/drawing/2014/main" id="{7431BFBB-24F7-E1AF-8822-27733B1D1BEE}"/>
              </a:ext>
            </a:extLst>
          </p:cNvPr>
          <p:cNvSpPr txBox="1"/>
          <p:nvPr/>
        </p:nvSpPr>
        <p:spPr>
          <a:xfrm>
            <a:off x="1287351" y="4727120"/>
            <a:ext cx="9768927" cy="646331"/>
          </a:xfrm>
          <a:prstGeom prst="rect">
            <a:avLst/>
          </a:prstGeom>
          <a:noFill/>
        </p:spPr>
        <p:txBody>
          <a:bodyPr wrap="square" rtlCol="0">
            <a:spAutoFit/>
          </a:bodyPr>
          <a:lstStyle/>
          <a:p>
            <a:r>
              <a:rPr lang="en-US" dirty="0"/>
              <a:t>2 layers with 4 and 2 neurons and threshold =0.1 (~28sec to train) (not the ideal model but still can measure improvements probably) </a:t>
            </a:r>
          </a:p>
        </p:txBody>
      </p:sp>
      <p:pic>
        <p:nvPicPr>
          <p:cNvPr id="5" name="Picture 4">
            <a:extLst>
              <a:ext uri="{FF2B5EF4-FFF2-40B4-BE49-F238E27FC236}">
                <a16:creationId xmlns:a16="http://schemas.microsoft.com/office/drawing/2014/main" id="{53F63177-201B-30B2-562F-B5A1EECEA65E}"/>
              </a:ext>
            </a:extLst>
          </p:cNvPr>
          <p:cNvPicPr>
            <a:picLocks noChangeAspect="1"/>
          </p:cNvPicPr>
          <p:nvPr/>
        </p:nvPicPr>
        <p:blipFill>
          <a:blip r:embed="rId2"/>
          <a:stretch>
            <a:fillRect/>
          </a:stretch>
        </p:blipFill>
        <p:spPr>
          <a:xfrm>
            <a:off x="1193532" y="2547814"/>
            <a:ext cx="4353533" cy="1762371"/>
          </a:xfrm>
          <a:prstGeom prst="rect">
            <a:avLst/>
          </a:prstGeom>
        </p:spPr>
      </p:pic>
      <p:pic>
        <p:nvPicPr>
          <p:cNvPr id="7" name="Picture 6">
            <a:extLst>
              <a:ext uri="{FF2B5EF4-FFF2-40B4-BE49-F238E27FC236}">
                <a16:creationId xmlns:a16="http://schemas.microsoft.com/office/drawing/2014/main" id="{DAFE2AC0-241B-A442-F1F4-F3238DF264C9}"/>
              </a:ext>
            </a:extLst>
          </p:cNvPr>
          <p:cNvPicPr>
            <a:picLocks noChangeAspect="1"/>
          </p:cNvPicPr>
          <p:nvPr/>
        </p:nvPicPr>
        <p:blipFill>
          <a:blip r:embed="rId3"/>
          <a:stretch>
            <a:fillRect/>
          </a:stretch>
        </p:blipFill>
        <p:spPr>
          <a:xfrm>
            <a:off x="7042931" y="2526488"/>
            <a:ext cx="4277322" cy="1524213"/>
          </a:xfrm>
          <a:prstGeom prst="rect">
            <a:avLst/>
          </a:prstGeom>
        </p:spPr>
      </p:pic>
    </p:spTree>
    <p:extLst>
      <p:ext uri="{BB962C8B-B14F-4D97-AF65-F5344CB8AC3E}">
        <p14:creationId xmlns:p14="http://schemas.microsoft.com/office/powerpoint/2010/main" val="240119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31F4-57CD-A517-F7CA-C0DD20DC03DA}"/>
              </a:ext>
            </a:extLst>
          </p:cNvPr>
          <p:cNvSpPr>
            <a:spLocks noGrp="1"/>
          </p:cNvSpPr>
          <p:nvPr>
            <p:ph type="title"/>
          </p:nvPr>
        </p:nvSpPr>
        <p:spPr/>
        <p:txBody>
          <a:bodyPr/>
          <a:lstStyle/>
          <a:p>
            <a:r>
              <a:rPr lang="en-US" dirty="0"/>
              <a:t>5. More Hard to predict</a:t>
            </a:r>
          </a:p>
        </p:txBody>
      </p:sp>
      <p:sp>
        <p:nvSpPr>
          <p:cNvPr id="4" name="TextBox 3">
            <a:extLst>
              <a:ext uri="{FF2B5EF4-FFF2-40B4-BE49-F238E27FC236}">
                <a16:creationId xmlns:a16="http://schemas.microsoft.com/office/drawing/2014/main" id="{643529FE-3A46-E9CD-8CFC-D4FF3E84CD56}"/>
              </a:ext>
            </a:extLst>
          </p:cNvPr>
          <p:cNvSpPr txBox="1"/>
          <p:nvPr/>
        </p:nvSpPr>
        <p:spPr>
          <a:xfrm>
            <a:off x="1165486" y="2217796"/>
            <a:ext cx="841897" cy="369332"/>
          </a:xfrm>
          <a:prstGeom prst="rect">
            <a:avLst/>
          </a:prstGeom>
          <a:noFill/>
        </p:spPr>
        <p:txBody>
          <a:bodyPr wrap="none" rtlCol="0">
            <a:spAutoFit/>
          </a:bodyPr>
          <a:lstStyle/>
          <a:p>
            <a:r>
              <a:rPr lang="en-US" dirty="0"/>
              <a:t>Single</a:t>
            </a:r>
          </a:p>
        </p:txBody>
      </p:sp>
      <p:sp>
        <p:nvSpPr>
          <p:cNvPr id="5" name="TextBox 4">
            <a:extLst>
              <a:ext uri="{FF2B5EF4-FFF2-40B4-BE49-F238E27FC236}">
                <a16:creationId xmlns:a16="http://schemas.microsoft.com/office/drawing/2014/main" id="{C4634C66-E84D-8AE2-360A-8E8F89F0FBC9}"/>
              </a:ext>
            </a:extLst>
          </p:cNvPr>
          <p:cNvSpPr txBox="1"/>
          <p:nvPr/>
        </p:nvSpPr>
        <p:spPr>
          <a:xfrm>
            <a:off x="3940101" y="2261419"/>
            <a:ext cx="971741" cy="369332"/>
          </a:xfrm>
          <a:prstGeom prst="rect">
            <a:avLst/>
          </a:prstGeom>
          <a:noFill/>
        </p:spPr>
        <p:txBody>
          <a:bodyPr wrap="none" rtlCol="0">
            <a:spAutoFit/>
          </a:bodyPr>
          <a:lstStyle/>
          <a:p>
            <a:r>
              <a:rPr lang="en-US" dirty="0"/>
              <a:t>Double</a:t>
            </a:r>
          </a:p>
        </p:txBody>
      </p:sp>
      <p:sp>
        <p:nvSpPr>
          <p:cNvPr id="6" name="TextBox 5">
            <a:extLst>
              <a:ext uri="{FF2B5EF4-FFF2-40B4-BE49-F238E27FC236}">
                <a16:creationId xmlns:a16="http://schemas.microsoft.com/office/drawing/2014/main" id="{BC2582B1-0F5C-F2BF-5A46-87721B987387}"/>
              </a:ext>
            </a:extLst>
          </p:cNvPr>
          <p:cNvSpPr txBox="1"/>
          <p:nvPr/>
        </p:nvSpPr>
        <p:spPr>
          <a:xfrm>
            <a:off x="7280159" y="2261419"/>
            <a:ext cx="771493" cy="369332"/>
          </a:xfrm>
          <a:prstGeom prst="rect">
            <a:avLst/>
          </a:prstGeom>
          <a:noFill/>
        </p:spPr>
        <p:txBody>
          <a:bodyPr wrap="none" rtlCol="0">
            <a:spAutoFit/>
          </a:bodyPr>
          <a:lstStyle/>
          <a:p>
            <a:r>
              <a:rPr lang="en-US" dirty="0"/>
              <a:t>Triple</a:t>
            </a:r>
          </a:p>
        </p:txBody>
      </p:sp>
      <p:sp>
        <p:nvSpPr>
          <p:cNvPr id="7" name="TextBox 6">
            <a:extLst>
              <a:ext uri="{FF2B5EF4-FFF2-40B4-BE49-F238E27FC236}">
                <a16:creationId xmlns:a16="http://schemas.microsoft.com/office/drawing/2014/main" id="{C5DB57E3-A233-02A1-9A58-7178D360488E}"/>
              </a:ext>
            </a:extLst>
          </p:cNvPr>
          <p:cNvSpPr txBox="1"/>
          <p:nvPr/>
        </p:nvSpPr>
        <p:spPr>
          <a:xfrm>
            <a:off x="9908924" y="2217796"/>
            <a:ext cx="1337226" cy="369332"/>
          </a:xfrm>
          <a:prstGeom prst="rect">
            <a:avLst/>
          </a:prstGeom>
          <a:noFill/>
        </p:spPr>
        <p:txBody>
          <a:bodyPr wrap="none" rtlCol="0">
            <a:spAutoFit/>
          </a:bodyPr>
          <a:lstStyle/>
          <a:p>
            <a:r>
              <a:rPr lang="en-US" dirty="0"/>
              <a:t>Quadruple</a:t>
            </a:r>
          </a:p>
        </p:txBody>
      </p:sp>
      <p:pic>
        <p:nvPicPr>
          <p:cNvPr id="9" name="Picture 8">
            <a:extLst>
              <a:ext uri="{FF2B5EF4-FFF2-40B4-BE49-F238E27FC236}">
                <a16:creationId xmlns:a16="http://schemas.microsoft.com/office/drawing/2014/main" id="{029C9945-FD1A-4706-C883-8C6CC1FAE3C0}"/>
              </a:ext>
            </a:extLst>
          </p:cNvPr>
          <p:cNvPicPr>
            <a:picLocks noChangeAspect="1"/>
          </p:cNvPicPr>
          <p:nvPr/>
        </p:nvPicPr>
        <p:blipFill>
          <a:blip r:embed="rId2"/>
          <a:stretch>
            <a:fillRect/>
          </a:stretch>
        </p:blipFill>
        <p:spPr>
          <a:xfrm>
            <a:off x="3482892" y="2630751"/>
            <a:ext cx="2857899" cy="2657846"/>
          </a:xfrm>
          <a:prstGeom prst="rect">
            <a:avLst/>
          </a:prstGeom>
        </p:spPr>
      </p:pic>
      <p:pic>
        <p:nvPicPr>
          <p:cNvPr id="10" name="Picture 9">
            <a:extLst>
              <a:ext uri="{FF2B5EF4-FFF2-40B4-BE49-F238E27FC236}">
                <a16:creationId xmlns:a16="http://schemas.microsoft.com/office/drawing/2014/main" id="{4D6C8BE9-FCA5-347F-DD89-E4B7F19B346B}"/>
              </a:ext>
            </a:extLst>
          </p:cNvPr>
          <p:cNvPicPr>
            <a:picLocks noChangeAspect="1"/>
          </p:cNvPicPr>
          <p:nvPr/>
        </p:nvPicPr>
        <p:blipFill>
          <a:blip r:embed="rId3"/>
          <a:stretch>
            <a:fillRect/>
          </a:stretch>
        </p:blipFill>
        <p:spPr>
          <a:xfrm>
            <a:off x="578433" y="2710687"/>
            <a:ext cx="2857899" cy="2648320"/>
          </a:xfrm>
          <a:prstGeom prst="rect">
            <a:avLst/>
          </a:prstGeom>
        </p:spPr>
      </p:pic>
      <p:pic>
        <p:nvPicPr>
          <p:cNvPr id="12" name="Picture 11">
            <a:extLst>
              <a:ext uri="{FF2B5EF4-FFF2-40B4-BE49-F238E27FC236}">
                <a16:creationId xmlns:a16="http://schemas.microsoft.com/office/drawing/2014/main" id="{6311EC46-2B9B-EA79-0178-8BDA0E184327}"/>
              </a:ext>
            </a:extLst>
          </p:cNvPr>
          <p:cNvPicPr>
            <a:picLocks noChangeAspect="1"/>
          </p:cNvPicPr>
          <p:nvPr/>
        </p:nvPicPr>
        <p:blipFill>
          <a:blip r:embed="rId4"/>
          <a:stretch>
            <a:fillRect/>
          </a:stretch>
        </p:blipFill>
        <p:spPr>
          <a:xfrm>
            <a:off x="6387351" y="2710687"/>
            <a:ext cx="2867425" cy="2629267"/>
          </a:xfrm>
          <a:prstGeom prst="rect">
            <a:avLst/>
          </a:prstGeom>
        </p:spPr>
      </p:pic>
      <p:sp>
        <p:nvSpPr>
          <p:cNvPr id="13" name="TextBox 12">
            <a:extLst>
              <a:ext uri="{FF2B5EF4-FFF2-40B4-BE49-F238E27FC236}">
                <a16:creationId xmlns:a16="http://schemas.microsoft.com/office/drawing/2014/main" id="{DF9A1543-5C65-85B1-9819-1604F0A8FDA8}"/>
              </a:ext>
            </a:extLst>
          </p:cNvPr>
          <p:cNvSpPr txBox="1"/>
          <p:nvPr/>
        </p:nvSpPr>
        <p:spPr>
          <a:xfrm>
            <a:off x="578433" y="5702710"/>
            <a:ext cx="8034315" cy="369332"/>
          </a:xfrm>
          <a:prstGeom prst="rect">
            <a:avLst/>
          </a:prstGeom>
          <a:noFill/>
        </p:spPr>
        <p:txBody>
          <a:bodyPr wrap="none" rtlCol="0">
            <a:spAutoFit/>
          </a:bodyPr>
          <a:lstStyle/>
          <a:p>
            <a:r>
              <a:rPr lang="en-US" dirty="0"/>
              <a:t>Note* HTP contain about double the amount of class 0 compared to class 1</a:t>
            </a:r>
          </a:p>
        </p:txBody>
      </p:sp>
      <p:pic>
        <p:nvPicPr>
          <p:cNvPr id="15" name="Picture 14">
            <a:extLst>
              <a:ext uri="{FF2B5EF4-FFF2-40B4-BE49-F238E27FC236}">
                <a16:creationId xmlns:a16="http://schemas.microsoft.com/office/drawing/2014/main" id="{01913425-0D89-882B-8DE2-B465B8EEBC2B}"/>
              </a:ext>
            </a:extLst>
          </p:cNvPr>
          <p:cNvPicPr>
            <a:picLocks noChangeAspect="1"/>
          </p:cNvPicPr>
          <p:nvPr/>
        </p:nvPicPr>
        <p:blipFill>
          <a:blip r:embed="rId5"/>
          <a:stretch>
            <a:fillRect/>
          </a:stretch>
        </p:blipFill>
        <p:spPr>
          <a:xfrm>
            <a:off x="9305233" y="2706033"/>
            <a:ext cx="2829320" cy="2629267"/>
          </a:xfrm>
          <a:prstGeom prst="rect">
            <a:avLst/>
          </a:prstGeom>
        </p:spPr>
      </p:pic>
    </p:spTree>
    <p:extLst>
      <p:ext uri="{BB962C8B-B14F-4D97-AF65-F5344CB8AC3E}">
        <p14:creationId xmlns:p14="http://schemas.microsoft.com/office/powerpoint/2010/main" val="2141920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2C01-2B38-B06F-2212-26D46B5F80D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58E921C-9323-11B8-8371-AAFCBFDC2991}"/>
              </a:ext>
            </a:extLst>
          </p:cNvPr>
          <p:cNvSpPr>
            <a:spLocks noGrp="1"/>
          </p:cNvSpPr>
          <p:nvPr>
            <p:ph idx="1"/>
          </p:nvPr>
        </p:nvSpPr>
        <p:spPr/>
        <p:txBody>
          <a:bodyPr/>
          <a:lstStyle/>
          <a:p>
            <a:r>
              <a:rPr lang="en-US" dirty="0"/>
              <a:t>F1 score based thresholds increased accuracy on class 0 sample units</a:t>
            </a:r>
          </a:p>
          <a:p>
            <a:endParaRPr lang="en-US" dirty="0"/>
          </a:p>
          <a:p>
            <a:endParaRPr lang="en-US" dirty="0"/>
          </a:p>
        </p:txBody>
      </p:sp>
    </p:spTree>
    <p:extLst>
      <p:ext uri="{BB962C8B-B14F-4D97-AF65-F5344CB8AC3E}">
        <p14:creationId xmlns:p14="http://schemas.microsoft.com/office/powerpoint/2010/main" val="2631066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1603-2F3B-5FC8-38BA-0B14B06B960E}"/>
              </a:ext>
            </a:extLst>
          </p:cNvPr>
          <p:cNvSpPr>
            <a:spLocks noGrp="1"/>
          </p:cNvSpPr>
          <p:nvPr>
            <p:ph type="title"/>
          </p:nvPr>
        </p:nvSpPr>
        <p:spPr/>
        <p:txBody>
          <a:bodyPr/>
          <a:lstStyle/>
          <a:p>
            <a:r>
              <a:rPr lang="en-US" dirty="0"/>
              <a:t>6. Batch graphs</a:t>
            </a:r>
          </a:p>
        </p:txBody>
      </p:sp>
      <p:sp>
        <p:nvSpPr>
          <p:cNvPr id="3" name="Content Placeholder 2">
            <a:extLst>
              <a:ext uri="{FF2B5EF4-FFF2-40B4-BE49-F238E27FC236}">
                <a16:creationId xmlns:a16="http://schemas.microsoft.com/office/drawing/2014/main" id="{9A391B35-8FB6-101C-949C-93A0349F4CA7}"/>
              </a:ext>
            </a:extLst>
          </p:cNvPr>
          <p:cNvSpPr>
            <a:spLocks noGrp="1"/>
          </p:cNvSpPr>
          <p:nvPr>
            <p:ph idx="1"/>
          </p:nvPr>
        </p:nvSpPr>
        <p:spPr>
          <a:xfrm>
            <a:off x="7757652" y="1946178"/>
            <a:ext cx="2458065" cy="433361"/>
          </a:xfrm>
        </p:spPr>
        <p:txBody>
          <a:bodyPr/>
          <a:lstStyle/>
          <a:p>
            <a:r>
              <a:rPr lang="en-US" dirty="0"/>
              <a:t>Similar but different</a:t>
            </a:r>
          </a:p>
        </p:txBody>
      </p:sp>
      <p:pic>
        <p:nvPicPr>
          <p:cNvPr id="5" name="Picture 4">
            <a:extLst>
              <a:ext uri="{FF2B5EF4-FFF2-40B4-BE49-F238E27FC236}">
                <a16:creationId xmlns:a16="http://schemas.microsoft.com/office/drawing/2014/main" id="{8A747FF4-9479-4428-D807-9AB4DED1167D}"/>
              </a:ext>
            </a:extLst>
          </p:cNvPr>
          <p:cNvPicPr>
            <a:picLocks noChangeAspect="1"/>
          </p:cNvPicPr>
          <p:nvPr/>
        </p:nvPicPr>
        <p:blipFill>
          <a:blip r:embed="rId2"/>
          <a:stretch>
            <a:fillRect/>
          </a:stretch>
        </p:blipFill>
        <p:spPr>
          <a:xfrm>
            <a:off x="6006339" y="2284549"/>
            <a:ext cx="5744377" cy="4286848"/>
          </a:xfrm>
          <a:prstGeom prst="rect">
            <a:avLst/>
          </a:prstGeom>
        </p:spPr>
      </p:pic>
      <p:pic>
        <p:nvPicPr>
          <p:cNvPr id="7" name="Picture 6">
            <a:extLst>
              <a:ext uri="{FF2B5EF4-FFF2-40B4-BE49-F238E27FC236}">
                <a16:creationId xmlns:a16="http://schemas.microsoft.com/office/drawing/2014/main" id="{A49878B4-6FD0-86DB-1D81-B42AF08C61B0}"/>
              </a:ext>
            </a:extLst>
          </p:cNvPr>
          <p:cNvPicPr>
            <a:picLocks noChangeAspect="1"/>
          </p:cNvPicPr>
          <p:nvPr/>
        </p:nvPicPr>
        <p:blipFill>
          <a:blip r:embed="rId3"/>
          <a:stretch>
            <a:fillRect/>
          </a:stretch>
        </p:blipFill>
        <p:spPr>
          <a:xfrm>
            <a:off x="576661" y="2260733"/>
            <a:ext cx="5296639" cy="4334480"/>
          </a:xfrm>
          <a:prstGeom prst="rect">
            <a:avLst/>
          </a:prstGeom>
        </p:spPr>
      </p:pic>
      <p:sp>
        <p:nvSpPr>
          <p:cNvPr id="10" name="Content Placeholder 2">
            <a:extLst>
              <a:ext uri="{FF2B5EF4-FFF2-40B4-BE49-F238E27FC236}">
                <a16:creationId xmlns:a16="http://schemas.microsoft.com/office/drawing/2014/main" id="{82CC9B61-90D3-9C83-B522-BB4AB5F8EF6A}"/>
              </a:ext>
            </a:extLst>
          </p:cNvPr>
          <p:cNvSpPr txBox="1">
            <a:spLocks/>
          </p:cNvSpPr>
          <p:nvPr/>
        </p:nvSpPr>
        <p:spPr>
          <a:xfrm>
            <a:off x="2453148" y="1946177"/>
            <a:ext cx="2458065" cy="43336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Hard to predict</a:t>
            </a:r>
          </a:p>
        </p:txBody>
      </p:sp>
      <p:sp>
        <p:nvSpPr>
          <p:cNvPr id="11" name="Content Placeholder 2">
            <a:extLst>
              <a:ext uri="{FF2B5EF4-FFF2-40B4-BE49-F238E27FC236}">
                <a16:creationId xmlns:a16="http://schemas.microsoft.com/office/drawing/2014/main" id="{FCF521BD-B15E-6DA5-F114-DF6B5D240EF7}"/>
              </a:ext>
            </a:extLst>
          </p:cNvPr>
          <p:cNvSpPr txBox="1">
            <a:spLocks/>
          </p:cNvSpPr>
          <p:nvPr/>
        </p:nvSpPr>
        <p:spPr>
          <a:xfrm rot="16200000">
            <a:off x="-869052" y="3622576"/>
            <a:ext cx="2458065" cy="43336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Accuracy</a:t>
            </a:r>
          </a:p>
        </p:txBody>
      </p:sp>
      <p:sp>
        <p:nvSpPr>
          <p:cNvPr id="4" name="TextBox 3">
            <a:extLst>
              <a:ext uri="{FF2B5EF4-FFF2-40B4-BE49-F238E27FC236}">
                <a16:creationId xmlns:a16="http://schemas.microsoft.com/office/drawing/2014/main" id="{D02F9151-4E6B-F348-B4BE-B056B5137708}"/>
              </a:ext>
            </a:extLst>
          </p:cNvPr>
          <p:cNvSpPr txBox="1"/>
          <p:nvPr/>
        </p:nvSpPr>
        <p:spPr>
          <a:xfrm>
            <a:off x="143300" y="101937"/>
            <a:ext cx="8204288" cy="276999"/>
          </a:xfrm>
          <a:prstGeom prst="rect">
            <a:avLst/>
          </a:prstGeom>
          <a:noFill/>
        </p:spPr>
        <p:txBody>
          <a:bodyPr wrap="square" rtlCol="0">
            <a:spAutoFit/>
          </a:bodyPr>
          <a:lstStyle/>
          <a:p>
            <a:r>
              <a:rPr lang="en-US" sz="1200" dirty="0"/>
              <a:t>Note: Batch graphs (and epoch) with F1 were added after the completion of this slide (did not have time to update)</a:t>
            </a:r>
          </a:p>
        </p:txBody>
      </p:sp>
      <p:sp>
        <p:nvSpPr>
          <p:cNvPr id="6" name="TextBox 5">
            <a:extLst>
              <a:ext uri="{FF2B5EF4-FFF2-40B4-BE49-F238E27FC236}">
                <a16:creationId xmlns:a16="http://schemas.microsoft.com/office/drawing/2014/main" id="{E370BC87-A000-5535-5672-6D4CE94C92FB}"/>
              </a:ext>
            </a:extLst>
          </p:cNvPr>
          <p:cNvSpPr txBox="1"/>
          <p:nvPr/>
        </p:nvSpPr>
        <p:spPr>
          <a:xfrm>
            <a:off x="143300" y="415035"/>
            <a:ext cx="8204288" cy="461665"/>
          </a:xfrm>
          <a:prstGeom prst="rect">
            <a:avLst/>
          </a:prstGeom>
          <a:noFill/>
        </p:spPr>
        <p:txBody>
          <a:bodyPr wrap="square" rtlCol="0">
            <a:spAutoFit/>
          </a:bodyPr>
          <a:lstStyle/>
          <a:p>
            <a:r>
              <a:rPr lang="en-US" sz="1200" dirty="0"/>
              <a:t>Also, considered adding a graph of the change in the metric (differenced graph)</a:t>
            </a:r>
          </a:p>
          <a:p>
            <a:r>
              <a:rPr lang="en-US" sz="1200" dirty="0"/>
              <a:t>Also, probably should have used more batches to show model progression</a:t>
            </a:r>
          </a:p>
        </p:txBody>
      </p:sp>
    </p:spTree>
    <p:extLst>
      <p:ext uri="{BB962C8B-B14F-4D97-AF65-F5344CB8AC3E}">
        <p14:creationId xmlns:p14="http://schemas.microsoft.com/office/powerpoint/2010/main" val="646800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A290-7031-C109-FFE2-9983AF89C67A}"/>
              </a:ext>
            </a:extLst>
          </p:cNvPr>
          <p:cNvSpPr>
            <a:spLocks noGrp="1"/>
          </p:cNvSpPr>
          <p:nvPr>
            <p:ph type="title"/>
          </p:nvPr>
        </p:nvSpPr>
        <p:spPr/>
        <p:txBody>
          <a:bodyPr/>
          <a:lstStyle/>
          <a:p>
            <a:r>
              <a:rPr lang="en-US" dirty="0"/>
              <a:t>7. Cluster</a:t>
            </a:r>
          </a:p>
        </p:txBody>
      </p:sp>
      <p:pic>
        <p:nvPicPr>
          <p:cNvPr id="7" name="Content Placeholder 6">
            <a:extLst>
              <a:ext uri="{FF2B5EF4-FFF2-40B4-BE49-F238E27FC236}">
                <a16:creationId xmlns:a16="http://schemas.microsoft.com/office/drawing/2014/main" id="{6B123269-89D9-C3FC-E8DF-776F0ACB5540}"/>
              </a:ext>
            </a:extLst>
          </p:cNvPr>
          <p:cNvPicPr>
            <a:picLocks noGrp="1" noChangeAspect="1"/>
          </p:cNvPicPr>
          <p:nvPr>
            <p:ph idx="1"/>
          </p:nvPr>
        </p:nvPicPr>
        <p:blipFill>
          <a:blip r:embed="rId2"/>
          <a:stretch>
            <a:fillRect/>
          </a:stretch>
        </p:blipFill>
        <p:spPr>
          <a:xfrm>
            <a:off x="696034" y="2088535"/>
            <a:ext cx="4823252" cy="3760788"/>
          </a:xfrm>
        </p:spPr>
      </p:pic>
      <p:pic>
        <p:nvPicPr>
          <p:cNvPr id="9" name="Picture 8">
            <a:extLst>
              <a:ext uri="{FF2B5EF4-FFF2-40B4-BE49-F238E27FC236}">
                <a16:creationId xmlns:a16="http://schemas.microsoft.com/office/drawing/2014/main" id="{441FFE70-9F01-DF55-DEDF-B9531FD9A23E}"/>
              </a:ext>
            </a:extLst>
          </p:cNvPr>
          <p:cNvPicPr>
            <a:picLocks noChangeAspect="1"/>
          </p:cNvPicPr>
          <p:nvPr/>
        </p:nvPicPr>
        <p:blipFill>
          <a:blip r:embed="rId3"/>
          <a:stretch>
            <a:fillRect/>
          </a:stretch>
        </p:blipFill>
        <p:spPr>
          <a:xfrm>
            <a:off x="5701400" y="2088535"/>
            <a:ext cx="5487166" cy="4239217"/>
          </a:xfrm>
          <a:prstGeom prst="rect">
            <a:avLst/>
          </a:prstGeom>
        </p:spPr>
      </p:pic>
    </p:spTree>
    <p:extLst>
      <p:ext uri="{BB962C8B-B14F-4D97-AF65-F5344CB8AC3E}">
        <p14:creationId xmlns:p14="http://schemas.microsoft.com/office/powerpoint/2010/main" val="287606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D2EA-2F71-9AF5-D131-6457E55DDAD9}"/>
              </a:ext>
            </a:extLst>
          </p:cNvPr>
          <p:cNvSpPr>
            <a:spLocks noGrp="1"/>
          </p:cNvSpPr>
          <p:nvPr>
            <p:ph type="title"/>
          </p:nvPr>
        </p:nvSpPr>
        <p:spPr/>
        <p:txBody>
          <a:bodyPr/>
          <a:lstStyle/>
          <a:p>
            <a:r>
              <a:rPr lang="en-US" dirty="0"/>
              <a:t>9. Graphs of Similar but different vars</a:t>
            </a:r>
          </a:p>
        </p:txBody>
      </p:sp>
      <p:pic>
        <p:nvPicPr>
          <p:cNvPr id="4" name="Picture 6">
            <a:extLst>
              <a:ext uri="{FF2B5EF4-FFF2-40B4-BE49-F238E27FC236}">
                <a16:creationId xmlns:a16="http://schemas.microsoft.com/office/drawing/2014/main" id="{12D452A8-5346-94D8-1E51-E88C079E3E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632" y="2027872"/>
            <a:ext cx="3517119" cy="27961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0851583-C35B-60B4-8F5C-A44B7940F1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0676" y="2019832"/>
            <a:ext cx="3537345" cy="28121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A118C26-EEBD-B6B8-0923-60FEDA2302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62336" y="2027873"/>
            <a:ext cx="3517120" cy="279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53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C86A36FC-9B2B-1B80-125E-76C7E81707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1733" y="344521"/>
            <a:ext cx="3400481" cy="2703382"/>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55D9FBD-5C25-505D-8703-F7A4B9B27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95216" y="344090"/>
            <a:ext cx="3401568" cy="2704246"/>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1042">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A0733EDE-73F3-54E9-7467-419E1C7BA59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92040" y="328774"/>
            <a:ext cx="3401568" cy="2738262"/>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17EB1254-A144-9855-196A-E196DD23419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4066" y="3790964"/>
            <a:ext cx="3401568" cy="27382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olorful pie chart with numbers&#10;&#10;Description automatically generated with low confidence">
            <a:extLst>
              <a:ext uri="{FF2B5EF4-FFF2-40B4-BE49-F238E27FC236}">
                <a16:creationId xmlns:a16="http://schemas.microsoft.com/office/drawing/2014/main" id="{81637DFD-86F7-1202-FA35-20F1D5FACAA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428095" y="3807972"/>
            <a:ext cx="3401568" cy="2704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5F6E978-F2E7-2E18-B5E9-E7468650B235}"/>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492124" y="3807972"/>
            <a:ext cx="3401568" cy="270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740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A6B121E-CC11-0F94-B6EF-A2E1966A2F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4" r="1905"/>
          <a:stretch/>
        </p:blipFill>
        <p:spPr bwMode="auto">
          <a:xfrm>
            <a:off x="378460" y="321733"/>
            <a:ext cx="3287027" cy="2748958"/>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069">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D467474C-F2DA-863D-9668-6000A04832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9" r="2120"/>
          <a:stretch/>
        </p:blipFill>
        <p:spPr bwMode="auto">
          <a:xfrm>
            <a:off x="4452486" y="321734"/>
            <a:ext cx="3287027" cy="2748958"/>
          </a:xfrm>
          <a:prstGeom prst="rect">
            <a:avLst/>
          </a:prstGeom>
          <a:noFill/>
          <a:extLst>
            <a:ext uri="{909E8E84-426E-40DD-AFC4-6F175D3DCCD1}">
              <a14:hiddenFill xmlns:a14="http://schemas.microsoft.com/office/drawing/2010/main">
                <a:solidFill>
                  <a:srgbClr val="FFFFFF"/>
                </a:solidFill>
              </a14:hiddenFill>
            </a:ext>
          </a:extLst>
        </p:spPr>
      </p:pic>
      <p:sp>
        <p:nvSpPr>
          <p:cNvPr id="2072" name="Rectangle 2071">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32148223-6F1D-2D2D-8AFB-ABA0CCD264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30" b="-2"/>
          <a:stretch/>
        </p:blipFill>
        <p:spPr bwMode="auto">
          <a:xfrm>
            <a:off x="8548801" y="321733"/>
            <a:ext cx="3288045" cy="2752344"/>
          </a:xfrm>
          <a:prstGeom prst="rect">
            <a:avLst/>
          </a:prstGeom>
          <a:noFill/>
          <a:extLst>
            <a:ext uri="{909E8E84-426E-40DD-AFC4-6F175D3DCCD1}">
              <a14:hiddenFill xmlns:a14="http://schemas.microsoft.com/office/drawing/2010/main">
                <a:solidFill>
                  <a:srgbClr val="FFFFFF"/>
                </a:solidFill>
              </a14:hiddenFill>
            </a:ext>
          </a:extLst>
        </p:spPr>
      </p:pic>
      <p:sp>
        <p:nvSpPr>
          <p:cNvPr id="2074" name="Rectangle 2073">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a:extLst>
              <a:ext uri="{FF2B5EF4-FFF2-40B4-BE49-F238E27FC236}">
                <a16:creationId xmlns:a16="http://schemas.microsoft.com/office/drawing/2014/main" id="{D0D570EC-09AF-B727-196F-E52E00D38D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830" b="-2"/>
          <a:stretch/>
        </p:blipFill>
        <p:spPr bwMode="auto">
          <a:xfrm>
            <a:off x="420827" y="3783923"/>
            <a:ext cx="3288045" cy="27523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90B1335-C666-0B09-39FD-810443AE2F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830" b="-2"/>
          <a:stretch/>
        </p:blipFill>
        <p:spPr bwMode="auto">
          <a:xfrm>
            <a:off x="4484856" y="3783923"/>
            <a:ext cx="3288045" cy="27523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FCC7FC8-424E-2BA1-2195-9DC08833F35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939"/>
          <a:stretch/>
        </p:blipFill>
        <p:spPr bwMode="auto">
          <a:xfrm>
            <a:off x="8547370" y="3783923"/>
            <a:ext cx="3291075" cy="275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228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1819403-436D-8383-2B72-7BDDC9FC0A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1733" y="344521"/>
            <a:ext cx="3400481" cy="2703382"/>
          </a:xfrm>
          <a:prstGeom prst="rect">
            <a:avLst/>
          </a:prstGeom>
          <a:noFill/>
          <a:extLst>
            <a:ext uri="{909E8E84-426E-40DD-AFC4-6F175D3DCCD1}">
              <a14:hiddenFill xmlns:a14="http://schemas.microsoft.com/office/drawing/2010/main">
                <a:solidFill>
                  <a:srgbClr val="FFFFFF"/>
                </a:solidFill>
              </a14:hiddenFill>
            </a:ext>
          </a:extLst>
        </p:spPr>
      </p:pic>
      <p:sp>
        <p:nvSpPr>
          <p:cNvPr id="3089" name="Rectangle 3088">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a:extLst>
              <a:ext uri="{FF2B5EF4-FFF2-40B4-BE49-F238E27FC236}">
                <a16:creationId xmlns:a16="http://schemas.microsoft.com/office/drawing/2014/main" id="{7E66C86D-9F41-9EA4-603C-AA7586161A4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95216" y="344090"/>
            <a:ext cx="3401568" cy="2704246"/>
          </a:xfrm>
          <a:prstGeom prst="rect">
            <a:avLst/>
          </a:prstGeom>
          <a:noFill/>
          <a:extLst>
            <a:ext uri="{909E8E84-426E-40DD-AFC4-6F175D3DCCD1}">
              <a14:hiddenFill xmlns:a14="http://schemas.microsoft.com/office/drawing/2010/main">
                <a:solidFill>
                  <a:srgbClr val="FFFFFF"/>
                </a:solidFill>
              </a14:hiddenFill>
            </a:ext>
          </a:extLst>
        </p:spPr>
      </p:pic>
      <p:sp>
        <p:nvSpPr>
          <p:cNvPr id="3091" name="Rectangle 3090">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a:extLst>
              <a:ext uri="{FF2B5EF4-FFF2-40B4-BE49-F238E27FC236}">
                <a16:creationId xmlns:a16="http://schemas.microsoft.com/office/drawing/2014/main" id="{22C0BA94-E5C6-E283-F72E-1C79049D571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92040" y="328774"/>
            <a:ext cx="3401568" cy="2738262"/>
          </a:xfrm>
          <a:prstGeom prst="rect">
            <a:avLst/>
          </a:prstGeom>
          <a:noFill/>
          <a:extLst>
            <a:ext uri="{909E8E84-426E-40DD-AFC4-6F175D3DCCD1}">
              <a14:hiddenFill xmlns:a14="http://schemas.microsoft.com/office/drawing/2010/main">
                <a:solidFill>
                  <a:srgbClr val="FFFFFF"/>
                </a:solidFill>
              </a14:hiddenFill>
            </a:ext>
          </a:extLst>
        </p:spPr>
      </p:pic>
      <p:sp>
        <p:nvSpPr>
          <p:cNvPr id="3093" name="Rectangle 3092">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4" name="Picture 12">
            <a:extLst>
              <a:ext uri="{FF2B5EF4-FFF2-40B4-BE49-F238E27FC236}">
                <a16:creationId xmlns:a16="http://schemas.microsoft.com/office/drawing/2014/main" id="{B2C07F22-2F7B-3C01-709E-9DDB8AB582A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4066" y="3790964"/>
            <a:ext cx="3401568" cy="27382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03B9DA7-2D7D-BA42-E670-B21A30A6034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428095" y="3790964"/>
            <a:ext cx="3401568" cy="273826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787AB3F-45A3-C364-CAAB-8F187A43B75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492124" y="3807972"/>
            <a:ext cx="3401568" cy="270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9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217FBB2-6FA3-4B18-A0BD-5E7772B89A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1733" y="344521"/>
            <a:ext cx="3400481" cy="2703382"/>
          </a:xfrm>
          <a:prstGeom prst="rect">
            <a:avLst/>
          </a:prstGeom>
          <a:noFill/>
          <a:extLst>
            <a:ext uri="{909E8E84-426E-40DD-AFC4-6F175D3DCCD1}">
              <a14:hiddenFill xmlns:a14="http://schemas.microsoft.com/office/drawing/2010/main">
                <a:solidFill>
                  <a:srgbClr val="FFFFFF"/>
                </a:solidFill>
              </a14:hiddenFill>
            </a:ext>
          </a:extLst>
        </p:spPr>
      </p:pic>
      <p:sp>
        <p:nvSpPr>
          <p:cNvPr id="4113" name="Rectangle 4112">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a:extLst>
              <a:ext uri="{FF2B5EF4-FFF2-40B4-BE49-F238E27FC236}">
                <a16:creationId xmlns:a16="http://schemas.microsoft.com/office/drawing/2014/main" id="{56127BBF-4CFF-4EAF-6B0A-41737BD574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95216" y="344090"/>
            <a:ext cx="3401568" cy="2704246"/>
          </a:xfrm>
          <a:prstGeom prst="rect">
            <a:avLst/>
          </a:prstGeom>
          <a:noFill/>
          <a:extLst>
            <a:ext uri="{909E8E84-426E-40DD-AFC4-6F175D3DCCD1}">
              <a14:hiddenFill xmlns:a14="http://schemas.microsoft.com/office/drawing/2010/main">
                <a:solidFill>
                  <a:srgbClr val="FFFFFF"/>
                </a:solidFill>
              </a14:hiddenFill>
            </a:ext>
          </a:extLst>
        </p:spPr>
      </p:pic>
      <p:sp>
        <p:nvSpPr>
          <p:cNvPr id="4115" name="Rectangle 4114">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a:extLst>
              <a:ext uri="{FF2B5EF4-FFF2-40B4-BE49-F238E27FC236}">
                <a16:creationId xmlns:a16="http://schemas.microsoft.com/office/drawing/2014/main" id="{BC55905C-53BC-0855-3BB8-9601812A2E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92040" y="324522"/>
            <a:ext cx="3401568" cy="2746766"/>
          </a:xfrm>
          <a:prstGeom prst="rect">
            <a:avLst/>
          </a:prstGeom>
          <a:noFill/>
          <a:extLst>
            <a:ext uri="{909E8E84-426E-40DD-AFC4-6F175D3DCCD1}">
              <a14:hiddenFill xmlns:a14="http://schemas.microsoft.com/office/drawing/2010/main">
                <a:solidFill>
                  <a:srgbClr val="FFFFFF"/>
                </a:solidFill>
              </a14:hiddenFill>
            </a:ext>
          </a:extLst>
        </p:spPr>
      </p:pic>
      <p:sp>
        <p:nvSpPr>
          <p:cNvPr id="4117" name="Rectangle 4116">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30351B2F-3309-A499-2FE0-63F44778580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4066" y="3790964"/>
            <a:ext cx="3401568" cy="273826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C8C4DF4-46B7-D463-98DC-D3FEA780D35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428095" y="3799468"/>
            <a:ext cx="3401568" cy="272125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9A568D75-6396-4570-5BF3-6BC63FFC795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492124" y="3807972"/>
            <a:ext cx="3401568" cy="270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78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DB33A-4B4D-5809-64F8-E91D8CD796B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EF7F6D6-9105-7609-ADDC-C8A8D5695BC1}"/>
              </a:ext>
            </a:extLst>
          </p:cNvPr>
          <p:cNvSpPr>
            <a:spLocks noGrp="1"/>
          </p:cNvSpPr>
          <p:nvPr>
            <p:ph idx="1"/>
          </p:nvPr>
        </p:nvSpPr>
        <p:spPr/>
        <p:txBody>
          <a:bodyPr/>
          <a:lstStyle/>
          <a:p>
            <a:r>
              <a:rPr lang="en-US" dirty="0"/>
              <a:t>The graphs show that, for the similar but different sample units, the reason they are hard to distinguish is because none of the categorical variables give a clear indication as to which class the unit belongs to</a:t>
            </a:r>
          </a:p>
          <a:p>
            <a:r>
              <a:rPr lang="en-US" dirty="0"/>
              <a:t>For example: If a SBD customer has phone service they are </a:t>
            </a:r>
            <a:br>
              <a:rPr lang="en-US" dirty="0"/>
            </a:br>
            <a:r>
              <a:rPr lang="en-US" dirty="0"/>
              <a:t>about equally likely to be in class 1 or class 0</a:t>
            </a:r>
          </a:p>
          <a:p>
            <a:r>
              <a:rPr lang="en-US" dirty="0"/>
              <a:t>This is similar for all SBD variables</a:t>
            </a:r>
          </a:p>
        </p:txBody>
      </p:sp>
      <p:pic>
        <p:nvPicPr>
          <p:cNvPr id="4" name="Picture 10">
            <a:extLst>
              <a:ext uri="{FF2B5EF4-FFF2-40B4-BE49-F238E27FC236}">
                <a16:creationId xmlns:a16="http://schemas.microsoft.com/office/drawing/2014/main" id="{EF5F1275-A215-BB5B-E870-C9991148C7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02648" y="3429000"/>
            <a:ext cx="3401568" cy="273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981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F0502020204030204"/>
              <a:ea typeface="+mn-ea"/>
              <a:cs typeface="+mn-cs"/>
            </a:endParaRPr>
          </a:p>
        </p:txBody>
      </p:sp>
      <p:pic>
        <p:nvPicPr>
          <p:cNvPr id="54" name="Picture 3">
            <a:extLst>
              <a:ext uri="{FF2B5EF4-FFF2-40B4-BE49-F238E27FC236}">
                <a16:creationId xmlns:a16="http://schemas.microsoft.com/office/drawing/2014/main" id="{13A117D2-F594-24BB-D72A-53AAAD2DE480}"/>
              </a:ext>
            </a:extLst>
          </p:cNvPr>
          <p:cNvPicPr>
            <a:picLocks noChangeAspect="1"/>
          </p:cNvPicPr>
          <p:nvPr/>
        </p:nvPicPr>
        <p:blipFill rotWithShape="1">
          <a:blip r:embed="rId2">
            <a:alphaModFix amt="35000"/>
          </a:blip>
          <a:srcRect t="28269" b="154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909D8D5-6819-20BC-3FC3-1F127B36F664}"/>
              </a:ext>
            </a:extLst>
          </p:cNvPr>
          <p:cNvSpPr>
            <a:spLocks noGrp="1"/>
          </p:cNvSpPr>
          <p:nvPr>
            <p:ph type="ctrTitle"/>
          </p:nvPr>
        </p:nvSpPr>
        <p:spPr>
          <a:xfrm>
            <a:off x="1097280" y="758952"/>
            <a:ext cx="10058400" cy="3566160"/>
          </a:xfrm>
        </p:spPr>
        <p:txBody>
          <a:bodyPr>
            <a:normAutofit/>
          </a:bodyPr>
          <a:lstStyle/>
          <a:p>
            <a:r>
              <a:rPr lang="en-US" i="1" dirty="0">
                <a:solidFill>
                  <a:srgbClr val="FFFFFF"/>
                </a:solidFill>
              </a:rPr>
              <a:t>Switched to Python</a:t>
            </a:r>
            <a:endParaRPr lang="en-US" dirty="0">
              <a:solidFill>
                <a:srgbClr val="FFFFFF"/>
              </a:solidFill>
            </a:endParaRPr>
          </a:p>
        </p:txBody>
      </p:sp>
      <p:cxnSp>
        <p:nvCxnSpPr>
          <p:cNvPr id="61" name="Straight Connector 6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31588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4" name="Rectangle 6183">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EC3936-CCE9-0675-1038-46DB89E93D66}"/>
              </a:ext>
            </a:extLst>
          </p:cNvPr>
          <p:cNvSpPr>
            <a:spLocks noGrp="1"/>
          </p:cNvSpPr>
          <p:nvPr>
            <p:ph type="title"/>
          </p:nvPr>
        </p:nvSpPr>
        <p:spPr>
          <a:xfrm>
            <a:off x="642257" y="634946"/>
            <a:ext cx="6432434" cy="1450757"/>
          </a:xfrm>
        </p:spPr>
        <p:txBody>
          <a:bodyPr vert="horz" lIns="91440" tIns="45720" rIns="91440" bIns="45720" rtlCol="0" anchor="b">
            <a:normAutofit/>
          </a:bodyPr>
          <a:lstStyle/>
          <a:p>
            <a:r>
              <a:rPr lang="en-US" sz="4800" dirty="0"/>
              <a:t>Graphs of Hard to Predict</a:t>
            </a:r>
          </a:p>
        </p:txBody>
      </p:sp>
      <p:cxnSp>
        <p:nvCxnSpPr>
          <p:cNvPr id="6186" name="Straight Connector 6185">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5048DF8-7763-CEE0-3DFE-9034F3E4DFD8}"/>
              </a:ext>
            </a:extLst>
          </p:cNvPr>
          <p:cNvSpPr txBox="1"/>
          <p:nvPr/>
        </p:nvSpPr>
        <p:spPr>
          <a:xfrm>
            <a:off x="642257" y="2407436"/>
            <a:ext cx="6432434" cy="3461658"/>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chemeClr val="tx1">
                    <a:lumMod val="75000"/>
                    <a:lumOff val="25000"/>
                  </a:schemeClr>
                </a:solidFill>
              </a:rPr>
              <a:t>In many of the hard to predict variable graphs, variables seem to be more useful.</a:t>
            </a:r>
          </a:p>
          <a:p>
            <a:pPr>
              <a:spcAft>
                <a:spcPts val="600"/>
              </a:spcAft>
              <a:buFont typeface="Calibri" panose="020F0502020204030204" pitchFamily="34" charset="0"/>
            </a:pPr>
            <a:r>
              <a:rPr lang="en-US" dirty="0">
                <a:solidFill>
                  <a:schemeClr val="tx1">
                    <a:lumMod val="75000"/>
                    <a:lumOff val="25000"/>
                  </a:schemeClr>
                </a:solidFill>
              </a:rPr>
              <a:t> </a:t>
            </a:r>
          </a:p>
          <a:p>
            <a:pPr>
              <a:spcAft>
                <a:spcPts val="600"/>
              </a:spcAft>
              <a:buFont typeface="Calibri" panose="020F0502020204030204" pitchFamily="34" charset="0"/>
            </a:pPr>
            <a:r>
              <a:rPr lang="en-US" dirty="0">
                <a:solidFill>
                  <a:schemeClr val="tx1">
                    <a:lumMod val="75000"/>
                    <a:lumOff val="25000"/>
                  </a:schemeClr>
                </a:solidFill>
              </a:rPr>
              <a:t>Ex: If a HTP sample unit has a one-year contract, then they are much more likely to be in class 1 than class 0</a:t>
            </a:r>
          </a:p>
          <a:p>
            <a:pPr>
              <a:spcAft>
                <a:spcPts val="600"/>
              </a:spcAft>
              <a:buFont typeface="Calibri" panose="020F0502020204030204" pitchFamily="34" charset="0"/>
            </a:pPr>
            <a:endParaRPr lang="en-US" dirty="0">
              <a:solidFill>
                <a:schemeClr val="tx1">
                  <a:lumMod val="75000"/>
                  <a:lumOff val="25000"/>
                </a:schemeClr>
              </a:solidFill>
            </a:endParaRPr>
          </a:p>
          <a:p>
            <a:pPr>
              <a:spcAft>
                <a:spcPts val="600"/>
              </a:spcAft>
              <a:buFont typeface="Calibri" panose="020F0502020204030204" pitchFamily="34" charset="0"/>
            </a:pPr>
            <a:r>
              <a:rPr lang="en-US" dirty="0">
                <a:solidFill>
                  <a:schemeClr val="tx1">
                    <a:lumMod val="75000"/>
                    <a:lumOff val="25000"/>
                  </a:schemeClr>
                </a:solidFill>
              </a:rPr>
              <a:t>If a HTP sample unit has a two-year contract, then they are in class 1</a:t>
            </a:r>
          </a:p>
        </p:txBody>
      </p:sp>
      <p:pic>
        <p:nvPicPr>
          <p:cNvPr id="6156" name="Picture 12">
            <a:extLst>
              <a:ext uri="{FF2B5EF4-FFF2-40B4-BE49-F238E27FC236}">
                <a16:creationId xmlns:a16="http://schemas.microsoft.com/office/drawing/2014/main" id="{ADD5B8BD-FB6C-8272-B248-94254D9A30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73045" y="634947"/>
            <a:ext cx="3168598" cy="251903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498FA4A0-953B-261C-C19B-6C05FB08F5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68987" y="3428999"/>
            <a:ext cx="3176712" cy="2525487"/>
          </a:xfrm>
          <a:prstGeom prst="rect">
            <a:avLst/>
          </a:prstGeom>
          <a:noFill/>
          <a:extLst>
            <a:ext uri="{909E8E84-426E-40DD-AFC4-6F175D3DCCD1}">
              <a14:hiddenFill xmlns:a14="http://schemas.microsoft.com/office/drawing/2010/main">
                <a:solidFill>
                  <a:srgbClr val="FFFFFF"/>
                </a:solidFill>
              </a14:hiddenFill>
            </a:ext>
          </a:extLst>
        </p:spPr>
      </p:pic>
      <p:sp>
        <p:nvSpPr>
          <p:cNvPr id="6188" name="Rectangle 6187">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6664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EB58-D7CA-8C8A-DFB9-8CDAB766BAD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9658016-377B-0785-E21A-3AC0191F0A89}"/>
              </a:ext>
            </a:extLst>
          </p:cNvPr>
          <p:cNvSpPr>
            <a:spLocks noGrp="1"/>
          </p:cNvSpPr>
          <p:nvPr>
            <p:ph idx="1"/>
          </p:nvPr>
        </p:nvSpPr>
        <p:spPr/>
        <p:txBody>
          <a:bodyPr/>
          <a:lstStyle/>
          <a:p>
            <a:r>
              <a:rPr lang="en-US" dirty="0"/>
              <a:t>If we perform preprocessing to determine hard to predict sample units, a specialized (HTP) neural network should theoretically be able to take advantage of the significant variables to make predictions on otherwise hard to predict units</a:t>
            </a:r>
          </a:p>
          <a:p>
            <a:endParaRPr lang="en-US" dirty="0"/>
          </a:p>
          <a:p>
            <a:r>
              <a:rPr lang="en-US" dirty="0"/>
              <a:t>To get a better visualization of which variables are important, we can use trees</a:t>
            </a:r>
          </a:p>
        </p:txBody>
      </p:sp>
    </p:spTree>
    <p:extLst>
      <p:ext uri="{BB962C8B-B14F-4D97-AF65-F5344CB8AC3E}">
        <p14:creationId xmlns:p14="http://schemas.microsoft.com/office/powerpoint/2010/main" val="1796184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5A03-E174-DCA8-C474-84FECC4CC11A}"/>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A8672350-826D-65B7-62F9-E5D7C3412BDD}"/>
              </a:ext>
            </a:extLst>
          </p:cNvPr>
          <p:cNvSpPr>
            <a:spLocks noGrp="1"/>
          </p:cNvSpPr>
          <p:nvPr>
            <p:ph idx="1"/>
          </p:nvPr>
        </p:nvSpPr>
        <p:spPr/>
        <p:txBody>
          <a:bodyPr/>
          <a:lstStyle/>
          <a:p>
            <a:r>
              <a:rPr lang="en-US" dirty="0"/>
              <a:t>Specifics: used all variables and did not specify max depth, learning rate = 0.1</a:t>
            </a:r>
          </a:p>
          <a:p>
            <a:r>
              <a:rPr lang="en-US" dirty="0"/>
              <a:t>Did not evaluate tree effectiveness due to time limitations (planning on doing this)</a:t>
            </a:r>
          </a:p>
          <a:p>
            <a:r>
              <a:rPr lang="en-US" dirty="0"/>
              <a:t>Did not print tree due to size</a:t>
            </a:r>
          </a:p>
        </p:txBody>
      </p:sp>
    </p:spTree>
    <p:extLst>
      <p:ext uri="{BB962C8B-B14F-4D97-AF65-F5344CB8AC3E}">
        <p14:creationId xmlns:p14="http://schemas.microsoft.com/office/powerpoint/2010/main" val="3759614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581B-A513-9497-1A0D-64C6C7817DAA}"/>
              </a:ext>
            </a:extLst>
          </p:cNvPr>
          <p:cNvSpPr>
            <a:spLocks noGrp="1"/>
          </p:cNvSpPr>
          <p:nvPr>
            <p:ph type="title"/>
          </p:nvPr>
        </p:nvSpPr>
        <p:spPr/>
        <p:txBody>
          <a:bodyPr/>
          <a:lstStyle/>
          <a:p>
            <a:r>
              <a:rPr lang="en-US" dirty="0"/>
              <a:t>Full Dataset Tree</a:t>
            </a:r>
          </a:p>
        </p:txBody>
      </p:sp>
      <p:pic>
        <p:nvPicPr>
          <p:cNvPr id="7" name="Picture 6">
            <a:extLst>
              <a:ext uri="{FF2B5EF4-FFF2-40B4-BE49-F238E27FC236}">
                <a16:creationId xmlns:a16="http://schemas.microsoft.com/office/drawing/2014/main" id="{68C3D326-36BE-FC31-84A7-5E4694544E24}"/>
              </a:ext>
            </a:extLst>
          </p:cNvPr>
          <p:cNvPicPr>
            <a:picLocks noChangeAspect="1"/>
          </p:cNvPicPr>
          <p:nvPr/>
        </p:nvPicPr>
        <p:blipFill>
          <a:blip r:embed="rId2"/>
          <a:stretch>
            <a:fillRect/>
          </a:stretch>
        </p:blipFill>
        <p:spPr>
          <a:xfrm>
            <a:off x="3431458" y="2105430"/>
            <a:ext cx="4729199" cy="4050420"/>
          </a:xfrm>
          <a:prstGeom prst="rect">
            <a:avLst/>
          </a:prstGeom>
        </p:spPr>
      </p:pic>
    </p:spTree>
    <p:extLst>
      <p:ext uri="{BB962C8B-B14F-4D97-AF65-F5344CB8AC3E}">
        <p14:creationId xmlns:p14="http://schemas.microsoft.com/office/powerpoint/2010/main" val="26265679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8475-40DC-8D6B-ED9C-7BE0F7BEB81A}"/>
              </a:ext>
            </a:extLst>
          </p:cNvPr>
          <p:cNvSpPr>
            <a:spLocks noGrp="1"/>
          </p:cNvSpPr>
          <p:nvPr>
            <p:ph type="title"/>
          </p:nvPr>
        </p:nvSpPr>
        <p:spPr/>
        <p:txBody>
          <a:bodyPr/>
          <a:lstStyle/>
          <a:p>
            <a:r>
              <a:rPr lang="en-US" dirty="0"/>
              <a:t>Tree: SBD</a:t>
            </a:r>
          </a:p>
        </p:txBody>
      </p:sp>
      <p:pic>
        <p:nvPicPr>
          <p:cNvPr id="5" name="Picture 4">
            <a:extLst>
              <a:ext uri="{FF2B5EF4-FFF2-40B4-BE49-F238E27FC236}">
                <a16:creationId xmlns:a16="http://schemas.microsoft.com/office/drawing/2014/main" id="{CCCC075B-F5B8-32CB-E132-BD1F0764FF7A}"/>
              </a:ext>
            </a:extLst>
          </p:cNvPr>
          <p:cNvPicPr>
            <a:picLocks noChangeAspect="1"/>
          </p:cNvPicPr>
          <p:nvPr/>
        </p:nvPicPr>
        <p:blipFill>
          <a:blip r:embed="rId2"/>
          <a:stretch>
            <a:fillRect/>
          </a:stretch>
        </p:blipFill>
        <p:spPr>
          <a:xfrm>
            <a:off x="3646729" y="2127828"/>
            <a:ext cx="4898542" cy="4089608"/>
          </a:xfrm>
          <a:prstGeom prst="rect">
            <a:avLst/>
          </a:prstGeom>
        </p:spPr>
      </p:pic>
    </p:spTree>
    <p:extLst>
      <p:ext uri="{BB962C8B-B14F-4D97-AF65-F5344CB8AC3E}">
        <p14:creationId xmlns:p14="http://schemas.microsoft.com/office/powerpoint/2010/main" val="2222871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A1F3-D26C-BE45-F5DA-B384C206D0FC}"/>
              </a:ext>
            </a:extLst>
          </p:cNvPr>
          <p:cNvSpPr>
            <a:spLocks noGrp="1"/>
          </p:cNvSpPr>
          <p:nvPr>
            <p:ph type="title"/>
          </p:nvPr>
        </p:nvSpPr>
        <p:spPr/>
        <p:txBody>
          <a:bodyPr/>
          <a:lstStyle/>
          <a:p>
            <a:r>
              <a:rPr lang="en-US" dirty="0"/>
              <a:t>Tree: HTP</a:t>
            </a:r>
          </a:p>
        </p:txBody>
      </p:sp>
      <p:pic>
        <p:nvPicPr>
          <p:cNvPr id="5" name="Picture 4">
            <a:extLst>
              <a:ext uri="{FF2B5EF4-FFF2-40B4-BE49-F238E27FC236}">
                <a16:creationId xmlns:a16="http://schemas.microsoft.com/office/drawing/2014/main" id="{CBBC4109-255C-A190-A3B7-6F9ABD25E9CA}"/>
              </a:ext>
            </a:extLst>
          </p:cNvPr>
          <p:cNvPicPr>
            <a:picLocks noChangeAspect="1"/>
          </p:cNvPicPr>
          <p:nvPr/>
        </p:nvPicPr>
        <p:blipFill>
          <a:blip r:embed="rId2"/>
          <a:stretch>
            <a:fillRect/>
          </a:stretch>
        </p:blipFill>
        <p:spPr>
          <a:xfrm>
            <a:off x="3465855" y="1965748"/>
            <a:ext cx="5215548" cy="4366226"/>
          </a:xfrm>
          <a:prstGeom prst="rect">
            <a:avLst/>
          </a:prstGeom>
        </p:spPr>
      </p:pic>
    </p:spTree>
    <p:extLst>
      <p:ext uri="{BB962C8B-B14F-4D97-AF65-F5344CB8AC3E}">
        <p14:creationId xmlns:p14="http://schemas.microsoft.com/office/powerpoint/2010/main" val="3959884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B17B-49A6-2DFC-C6FA-29EE1736E2B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C1D5793-2E67-BACF-E99C-05E904584F86}"/>
              </a:ext>
            </a:extLst>
          </p:cNvPr>
          <p:cNvSpPr>
            <a:spLocks noGrp="1"/>
          </p:cNvSpPr>
          <p:nvPr>
            <p:ph idx="1"/>
          </p:nvPr>
        </p:nvSpPr>
        <p:spPr/>
        <p:txBody>
          <a:bodyPr/>
          <a:lstStyle/>
          <a:p>
            <a:r>
              <a:rPr lang="en-US" dirty="0"/>
              <a:t>Seems like categorical variables are not very useful for the SBD units compared to the HTP units</a:t>
            </a:r>
          </a:p>
        </p:txBody>
      </p:sp>
    </p:spTree>
    <p:extLst>
      <p:ext uri="{BB962C8B-B14F-4D97-AF65-F5344CB8AC3E}">
        <p14:creationId xmlns:p14="http://schemas.microsoft.com/office/powerpoint/2010/main" val="37092782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18BC-C2DD-C4E8-05E1-B9E6ABB8C404}"/>
              </a:ext>
            </a:extLst>
          </p:cNvPr>
          <p:cNvSpPr>
            <a:spLocks noGrp="1"/>
          </p:cNvSpPr>
          <p:nvPr>
            <p:ph type="title"/>
          </p:nvPr>
        </p:nvSpPr>
        <p:spPr/>
        <p:txBody>
          <a:bodyPr/>
          <a:lstStyle/>
          <a:p>
            <a:r>
              <a:rPr lang="en-US" dirty="0"/>
              <a:t>Combine 2 NN </a:t>
            </a:r>
          </a:p>
        </p:txBody>
      </p:sp>
      <p:sp>
        <p:nvSpPr>
          <p:cNvPr id="3" name="Content Placeholder 2">
            <a:extLst>
              <a:ext uri="{FF2B5EF4-FFF2-40B4-BE49-F238E27FC236}">
                <a16:creationId xmlns:a16="http://schemas.microsoft.com/office/drawing/2014/main" id="{081FB885-0EFC-DEF8-EB2F-49F67E7C5DC4}"/>
              </a:ext>
            </a:extLst>
          </p:cNvPr>
          <p:cNvSpPr>
            <a:spLocks noGrp="1"/>
          </p:cNvSpPr>
          <p:nvPr>
            <p:ph idx="1"/>
          </p:nvPr>
        </p:nvSpPr>
        <p:spPr>
          <a:xfrm>
            <a:off x="448512" y="2088343"/>
            <a:ext cx="7049504" cy="4272934"/>
          </a:xfrm>
        </p:spPr>
        <p:txBody>
          <a:bodyPr>
            <a:normAutofit fontScale="85000" lnSpcReduction="10000"/>
          </a:bodyPr>
          <a:lstStyle/>
          <a:p>
            <a:r>
              <a:rPr lang="en-US" dirty="0"/>
              <a:t>- Separate Hard to predict and not</a:t>
            </a:r>
          </a:p>
          <a:p>
            <a:r>
              <a:rPr lang="en-US" dirty="0"/>
              <a:t>- Train 2 models</a:t>
            </a:r>
          </a:p>
          <a:p>
            <a:r>
              <a:rPr lang="en-US" dirty="0"/>
              <a:t>- Using test data, determine if the sample units are closer in distance to HTP or regular</a:t>
            </a:r>
          </a:p>
          <a:p>
            <a:r>
              <a:rPr lang="en-US" dirty="0"/>
              <a:t>- get prediction from respective NN</a:t>
            </a:r>
          </a:p>
          <a:p>
            <a:r>
              <a:rPr lang="en-US" dirty="0"/>
              <a:t>- similar to support vector idea</a:t>
            </a:r>
          </a:p>
          <a:p>
            <a:pPr lvl="1"/>
            <a:r>
              <a:rPr lang="en-US" dirty="0"/>
              <a:t>NN1 handles sample units that are similar to data points away from the support vectors</a:t>
            </a:r>
          </a:p>
          <a:p>
            <a:pPr lvl="1"/>
            <a:r>
              <a:rPr lang="en-US" dirty="0"/>
              <a:t>NN2 handles sample units similar to sample units within support vector range</a:t>
            </a:r>
          </a:p>
          <a:p>
            <a:pPr lvl="1"/>
            <a:r>
              <a:rPr lang="en-US" dirty="0"/>
              <a:t>Maybe we use SVM instead of Log model?</a:t>
            </a:r>
          </a:p>
          <a:p>
            <a:pPr marL="201168" lvl="1" indent="0">
              <a:buNone/>
            </a:pPr>
            <a:r>
              <a:rPr lang="en-US" dirty="0"/>
              <a:t>Similar to time series data: Use NN to find pattern in “non-stationary” data</a:t>
            </a:r>
          </a:p>
          <a:p>
            <a:pPr marL="201168" lvl="1" indent="0">
              <a:buNone/>
            </a:pPr>
            <a:endParaRPr lang="en-US" dirty="0"/>
          </a:p>
        </p:txBody>
      </p:sp>
      <p:cxnSp>
        <p:nvCxnSpPr>
          <p:cNvPr id="5" name="Straight Connector 4">
            <a:extLst>
              <a:ext uri="{FF2B5EF4-FFF2-40B4-BE49-F238E27FC236}">
                <a16:creationId xmlns:a16="http://schemas.microsoft.com/office/drawing/2014/main" id="{5A8B27DA-B983-29EC-829C-55E990DDFEE9}"/>
              </a:ext>
            </a:extLst>
          </p:cNvPr>
          <p:cNvCxnSpPr/>
          <p:nvPr/>
        </p:nvCxnSpPr>
        <p:spPr>
          <a:xfrm>
            <a:off x="7688826" y="2088536"/>
            <a:ext cx="0" cy="3260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4A11230-D96E-E5BF-B2FE-8F55E1098780}"/>
              </a:ext>
            </a:extLst>
          </p:cNvPr>
          <p:cNvCxnSpPr>
            <a:cxnSpLocks/>
          </p:cNvCxnSpPr>
          <p:nvPr/>
        </p:nvCxnSpPr>
        <p:spPr>
          <a:xfrm rot="5400000">
            <a:off x="9318932" y="3718642"/>
            <a:ext cx="0" cy="326021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C31A33D-7EA7-1CB0-2DE4-5B155F6C97BC}"/>
                  </a:ext>
                </a:extLst>
              </p14:cNvPr>
              <p14:cNvContentPartPr/>
              <p14:nvPr/>
            </p14:nvContentPartPr>
            <p14:xfrm>
              <a:off x="7718083" y="4147293"/>
              <a:ext cx="279720" cy="375480"/>
            </p14:xfrm>
          </p:contentPart>
        </mc:Choice>
        <mc:Fallback xmlns="">
          <p:pic>
            <p:nvPicPr>
              <p:cNvPr id="7" name="Ink 6">
                <a:extLst>
                  <a:ext uri="{FF2B5EF4-FFF2-40B4-BE49-F238E27FC236}">
                    <a16:creationId xmlns:a16="http://schemas.microsoft.com/office/drawing/2014/main" id="{2C31A33D-7EA7-1CB0-2DE4-5B155F6C97BC}"/>
                  </a:ext>
                </a:extLst>
              </p:cNvPr>
              <p:cNvPicPr/>
              <p:nvPr/>
            </p:nvPicPr>
            <p:blipFill>
              <a:blip r:embed="rId3"/>
              <a:stretch>
                <a:fillRect/>
              </a:stretch>
            </p:blipFill>
            <p:spPr>
              <a:xfrm>
                <a:off x="7709083" y="4138653"/>
                <a:ext cx="29736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DDF39ED-F540-2446-1288-793FDF5EB5B7}"/>
                  </a:ext>
                </a:extLst>
              </p14:cNvPr>
              <p14:cNvContentPartPr/>
              <p14:nvPr/>
            </p14:nvContentPartPr>
            <p14:xfrm>
              <a:off x="8288323" y="3434493"/>
              <a:ext cx="385920" cy="439560"/>
            </p14:xfrm>
          </p:contentPart>
        </mc:Choice>
        <mc:Fallback xmlns="">
          <p:pic>
            <p:nvPicPr>
              <p:cNvPr id="8" name="Ink 7">
                <a:extLst>
                  <a:ext uri="{FF2B5EF4-FFF2-40B4-BE49-F238E27FC236}">
                    <a16:creationId xmlns:a16="http://schemas.microsoft.com/office/drawing/2014/main" id="{ADDF39ED-F540-2446-1288-793FDF5EB5B7}"/>
                  </a:ext>
                </a:extLst>
              </p:cNvPr>
              <p:cNvPicPr/>
              <p:nvPr/>
            </p:nvPicPr>
            <p:blipFill>
              <a:blip r:embed="rId5"/>
              <a:stretch>
                <a:fillRect/>
              </a:stretch>
            </p:blipFill>
            <p:spPr>
              <a:xfrm>
                <a:off x="8279683" y="3425853"/>
                <a:ext cx="40356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36E6013D-B965-421B-1B23-D5A3058CC6FC}"/>
                  </a:ext>
                </a:extLst>
              </p14:cNvPr>
              <p14:cNvContentPartPr/>
              <p14:nvPr/>
            </p14:nvContentPartPr>
            <p14:xfrm>
              <a:off x="9084643" y="2682093"/>
              <a:ext cx="169200" cy="238320"/>
            </p14:xfrm>
          </p:contentPart>
        </mc:Choice>
        <mc:Fallback xmlns="">
          <p:pic>
            <p:nvPicPr>
              <p:cNvPr id="9" name="Ink 8">
                <a:extLst>
                  <a:ext uri="{FF2B5EF4-FFF2-40B4-BE49-F238E27FC236}">
                    <a16:creationId xmlns:a16="http://schemas.microsoft.com/office/drawing/2014/main" id="{36E6013D-B965-421B-1B23-D5A3058CC6FC}"/>
                  </a:ext>
                </a:extLst>
              </p:cNvPr>
              <p:cNvPicPr/>
              <p:nvPr/>
            </p:nvPicPr>
            <p:blipFill>
              <a:blip r:embed="rId7"/>
              <a:stretch>
                <a:fillRect/>
              </a:stretch>
            </p:blipFill>
            <p:spPr>
              <a:xfrm>
                <a:off x="9076003" y="2673093"/>
                <a:ext cx="1868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4590BF8-3514-1A3A-CF1C-3BE81EAAF9CF}"/>
                  </a:ext>
                </a:extLst>
              </p14:cNvPr>
              <p14:cNvContentPartPr/>
              <p14:nvPr/>
            </p14:nvContentPartPr>
            <p14:xfrm>
              <a:off x="9733723" y="1927893"/>
              <a:ext cx="184320" cy="245160"/>
            </p14:xfrm>
          </p:contentPart>
        </mc:Choice>
        <mc:Fallback xmlns="">
          <p:pic>
            <p:nvPicPr>
              <p:cNvPr id="10" name="Ink 9">
                <a:extLst>
                  <a:ext uri="{FF2B5EF4-FFF2-40B4-BE49-F238E27FC236}">
                    <a16:creationId xmlns:a16="http://schemas.microsoft.com/office/drawing/2014/main" id="{B4590BF8-3514-1A3A-CF1C-3BE81EAAF9CF}"/>
                  </a:ext>
                </a:extLst>
              </p:cNvPr>
              <p:cNvPicPr/>
              <p:nvPr/>
            </p:nvPicPr>
            <p:blipFill>
              <a:blip r:embed="rId9"/>
              <a:stretch>
                <a:fillRect/>
              </a:stretch>
            </p:blipFill>
            <p:spPr>
              <a:xfrm>
                <a:off x="9724723" y="1918893"/>
                <a:ext cx="2019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8834BCAA-E56E-EA38-8F67-770102C56698}"/>
                  </a:ext>
                </a:extLst>
              </p14:cNvPr>
              <p14:cNvContentPartPr/>
              <p14:nvPr/>
            </p14:nvContentPartPr>
            <p14:xfrm>
              <a:off x="8435923" y="5117493"/>
              <a:ext cx="324360" cy="270360"/>
            </p14:xfrm>
          </p:contentPart>
        </mc:Choice>
        <mc:Fallback xmlns="">
          <p:pic>
            <p:nvPicPr>
              <p:cNvPr id="11" name="Ink 10">
                <a:extLst>
                  <a:ext uri="{FF2B5EF4-FFF2-40B4-BE49-F238E27FC236}">
                    <a16:creationId xmlns:a16="http://schemas.microsoft.com/office/drawing/2014/main" id="{8834BCAA-E56E-EA38-8F67-770102C56698}"/>
                  </a:ext>
                </a:extLst>
              </p:cNvPr>
              <p:cNvPicPr/>
              <p:nvPr/>
            </p:nvPicPr>
            <p:blipFill>
              <a:blip r:embed="rId11"/>
              <a:stretch>
                <a:fillRect/>
              </a:stretch>
            </p:blipFill>
            <p:spPr>
              <a:xfrm>
                <a:off x="8427283" y="5108853"/>
                <a:ext cx="342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50E81BE1-2BD0-473B-CA1F-6E57C57DD8F5}"/>
                  </a:ext>
                </a:extLst>
              </p14:cNvPr>
              <p14:cNvContentPartPr/>
              <p14:nvPr/>
            </p14:nvContentPartPr>
            <p14:xfrm>
              <a:off x="9104443" y="4665333"/>
              <a:ext cx="123120" cy="113400"/>
            </p14:xfrm>
          </p:contentPart>
        </mc:Choice>
        <mc:Fallback xmlns="">
          <p:pic>
            <p:nvPicPr>
              <p:cNvPr id="12" name="Ink 11">
                <a:extLst>
                  <a:ext uri="{FF2B5EF4-FFF2-40B4-BE49-F238E27FC236}">
                    <a16:creationId xmlns:a16="http://schemas.microsoft.com/office/drawing/2014/main" id="{50E81BE1-2BD0-473B-CA1F-6E57C57DD8F5}"/>
                  </a:ext>
                </a:extLst>
              </p:cNvPr>
              <p:cNvPicPr/>
              <p:nvPr/>
            </p:nvPicPr>
            <p:blipFill>
              <a:blip r:embed="rId13"/>
              <a:stretch>
                <a:fillRect/>
              </a:stretch>
            </p:blipFill>
            <p:spPr>
              <a:xfrm>
                <a:off x="9095803" y="4656693"/>
                <a:ext cx="140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77FACE2A-7638-874F-318C-7BDAED9DD3C8}"/>
                  </a:ext>
                </a:extLst>
              </p14:cNvPr>
              <p14:cNvContentPartPr/>
              <p14:nvPr/>
            </p14:nvContentPartPr>
            <p14:xfrm>
              <a:off x="9832003" y="3735813"/>
              <a:ext cx="91080" cy="138240"/>
            </p14:xfrm>
          </p:contentPart>
        </mc:Choice>
        <mc:Fallback xmlns="">
          <p:pic>
            <p:nvPicPr>
              <p:cNvPr id="13" name="Ink 12">
                <a:extLst>
                  <a:ext uri="{FF2B5EF4-FFF2-40B4-BE49-F238E27FC236}">
                    <a16:creationId xmlns:a16="http://schemas.microsoft.com/office/drawing/2014/main" id="{77FACE2A-7638-874F-318C-7BDAED9DD3C8}"/>
                  </a:ext>
                </a:extLst>
              </p:cNvPr>
              <p:cNvPicPr/>
              <p:nvPr/>
            </p:nvPicPr>
            <p:blipFill>
              <a:blip r:embed="rId15"/>
              <a:stretch>
                <a:fillRect/>
              </a:stretch>
            </p:blipFill>
            <p:spPr>
              <a:xfrm>
                <a:off x="9823363" y="3727173"/>
                <a:ext cx="108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78F6FBA9-F990-5926-C2E2-24A48A375C54}"/>
                  </a:ext>
                </a:extLst>
              </p14:cNvPr>
              <p14:cNvContentPartPr/>
              <p14:nvPr/>
            </p14:nvContentPartPr>
            <p14:xfrm>
              <a:off x="10264723" y="2797293"/>
              <a:ext cx="377280" cy="467280"/>
            </p14:xfrm>
          </p:contentPart>
        </mc:Choice>
        <mc:Fallback xmlns="">
          <p:pic>
            <p:nvPicPr>
              <p:cNvPr id="14" name="Ink 13">
                <a:extLst>
                  <a:ext uri="{FF2B5EF4-FFF2-40B4-BE49-F238E27FC236}">
                    <a16:creationId xmlns:a16="http://schemas.microsoft.com/office/drawing/2014/main" id="{78F6FBA9-F990-5926-C2E2-24A48A375C54}"/>
                  </a:ext>
                </a:extLst>
              </p:cNvPr>
              <p:cNvPicPr/>
              <p:nvPr/>
            </p:nvPicPr>
            <p:blipFill>
              <a:blip r:embed="rId17"/>
              <a:stretch>
                <a:fillRect/>
              </a:stretch>
            </p:blipFill>
            <p:spPr>
              <a:xfrm>
                <a:off x="10255723" y="2788293"/>
                <a:ext cx="3949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A28166DD-4869-F4D9-9F2C-05E5FBEAE3AD}"/>
                  </a:ext>
                </a:extLst>
              </p14:cNvPr>
              <p14:cNvContentPartPr/>
              <p14:nvPr/>
            </p14:nvContentPartPr>
            <p14:xfrm>
              <a:off x="11021443" y="1887573"/>
              <a:ext cx="273240" cy="413280"/>
            </p14:xfrm>
          </p:contentPart>
        </mc:Choice>
        <mc:Fallback xmlns="">
          <p:pic>
            <p:nvPicPr>
              <p:cNvPr id="15" name="Ink 14">
                <a:extLst>
                  <a:ext uri="{FF2B5EF4-FFF2-40B4-BE49-F238E27FC236}">
                    <a16:creationId xmlns:a16="http://schemas.microsoft.com/office/drawing/2014/main" id="{A28166DD-4869-F4D9-9F2C-05E5FBEAE3AD}"/>
                  </a:ext>
                </a:extLst>
              </p:cNvPr>
              <p:cNvPicPr/>
              <p:nvPr/>
            </p:nvPicPr>
            <p:blipFill>
              <a:blip r:embed="rId19"/>
              <a:stretch>
                <a:fillRect/>
              </a:stretch>
            </p:blipFill>
            <p:spPr>
              <a:xfrm>
                <a:off x="11012803" y="1878573"/>
                <a:ext cx="2908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3BB88444-9E21-218C-4720-4908A59964BF}"/>
                  </a:ext>
                </a:extLst>
              </p14:cNvPr>
              <p14:cNvContentPartPr/>
              <p14:nvPr/>
            </p14:nvContentPartPr>
            <p14:xfrm>
              <a:off x="10009123" y="1344693"/>
              <a:ext cx="1404000" cy="394560"/>
            </p14:xfrm>
          </p:contentPart>
        </mc:Choice>
        <mc:Fallback xmlns="">
          <p:pic>
            <p:nvPicPr>
              <p:cNvPr id="16" name="Ink 15">
                <a:extLst>
                  <a:ext uri="{FF2B5EF4-FFF2-40B4-BE49-F238E27FC236}">
                    <a16:creationId xmlns:a16="http://schemas.microsoft.com/office/drawing/2014/main" id="{3BB88444-9E21-218C-4720-4908A59964BF}"/>
                  </a:ext>
                </a:extLst>
              </p:cNvPr>
              <p:cNvPicPr/>
              <p:nvPr/>
            </p:nvPicPr>
            <p:blipFill>
              <a:blip r:embed="rId21"/>
              <a:stretch>
                <a:fillRect/>
              </a:stretch>
            </p:blipFill>
            <p:spPr>
              <a:xfrm>
                <a:off x="10000123" y="1336053"/>
                <a:ext cx="142164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20FC810B-3FAB-CBA1-4E1A-6F732AF48CFB}"/>
                  </a:ext>
                </a:extLst>
              </p14:cNvPr>
              <p14:cNvContentPartPr/>
              <p14:nvPr/>
            </p14:nvContentPartPr>
            <p14:xfrm>
              <a:off x="7633843" y="4444653"/>
              <a:ext cx="95760" cy="166680"/>
            </p14:xfrm>
          </p:contentPart>
        </mc:Choice>
        <mc:Fallback xmlns="">
          <p:pic>
            <p:nvPicPr>
              <p:cNvPr id="17" name="Ink 16">
                <a:extLst>
                  <a:ext uri="{FF2B5EF4-FFF2-40B4-BE49-F238E27FC236}">
                    <a16:creationId xmlns:a16="http://schemas.microsoft.com/office/drawing/2014/main" id="{20FC810B-3FAB-CBA1-4E1A-6F732AF48CFB}"/>
                  </a:ext>
                </a:extLst>
              </p:cNvPr>
              <p:cNvPicPr/>
              <p:nvPr/>
            </p:nvPicPr>
            <p:blipFill>
              <a:blip r:embed="rId23"/>
              <a:stretch>
                <a:fillRect/>
              </a:stretch>
            </p:blipFill>
            <p:spPr>
              <a:xfrm>
                <a:off x="7625203" y="4435653"/>
                <a:ext cx="1134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9B1DD14E-4F95-6F16-49E8-0C7423212E7C}"/>
                  </a:ext>
                </a:extLst>
              </p14:cNvPr>
              <p14:cNvContentPartPr/>
              <p14:nvPr/>
            </p14:nvContentPartPr>
            <p14:xfrm>
              <a:off x="8387323" y="5269053"/>
              <a:ext cx="192600" cy="173160"/>
            </p14:xfrm>
          </p:contentPart>
        </mc:Choice>
        <mc:Fallback xmlns="">
          <p:pic>
            <p:nvPicPr>
              <p:cNvPr id="18" name="Ink 17">
                <a:extLst>
                  <a:ext uri="{FF2B5EF4-FFF2-40B4-BE49-F238E27FC236}">
                    <a16:creationId xmlns:a16="http://schemas.microsoft.com/office/drawing/2014/main" id="{9B1DD14E-4F95-6F16-49E8-0C7423212E7C}"/>
                  </a:ext>
                </a:extLst>
              </p:cNvPr>
              <p:cNvPicPr/>
              <p:nvPr/>
            </p:nvPicPr>
            <p:blipFill>
              <a:blip r:embed="rId25"/>
              <a:stretch>
                <a:fillRect/>
              </a:stretch>
            </p:blipFill>
            <p:spPr>
              <a:xfrm>
                <a:off x="8378683" y="5260413"/>
                <a:ext cx="210240" cy="190800"/>
              </a:xfrm>
              <a:prstGeom prst="rect">
                <a:avLst/>
              </a:prstGeom>
            </p:spPr>
          </p:pic>
        </mc:Fallback>
      </mc:AlternateContent>
      <p:sp>
        <p:nvSpPr>
          <p:cNvPr id="19" name="TextBox 18">
            <a:extLst>
              <a:ext uri="{FF2B5EF4-FFF2-40B4-BE49-F238E27FC236}">
                <a16:creationId xmlns:a16="http://schemas.microsoft.com/office/drawing/2014/main" id="{B3A4ACA6-0AEE-31F2-C8B4-61653B28FBE3}"/>
              </a:ext>
            </a:extLst>
          </p:cNvPr>
          <p:cNvSpPr txBox="1"/>
          <p:nvPr/>
        </p:nvSpPr>
        <p:spPr>
          <a:xfrm>
            <a:off x="10408140" y="841968"/>
            <a:ext cx="686580" cy="369332"/>
          </a:xfrm>
          <a:prstGeom prst="rect">
            <a:avLst/>
          </a:prstGeom>
          <a:noFill/>
        </p:spPr>
        <p:txBody>
          <a:bodyPr wrap="square" rtlCol="0">
            <a:spAutoFit/>
          </a:bodyPr>
          <a:lstStyle/>
          <a:p>
            <a:r>
              <a:rPr lang="en-US" dirty="0"/>
              <a:t>NN2</a:t>
            </a:r>
          </a:p>
        </p:txBody>
      </p:sp>
      <p:sp>
        <p:nvSpPr>
          <p:cNvPr id="21" name="TextBox 20">
            <a:extLst>
              <a:ext uri="{FF2B5EF4-FFF2-40B4-BE49-F238E27FC236}">
                <a16:creationId xmlns:a16="http://schemas.microsoft.com/office/drawing/2014/main" id="{C61B7D9A-7665-81B3-075C-D32AEC8C8868}"/>
              </a:ext>
            </a:extLst>
          </p:cNvPr>
          <p:cNvSpPr txBox="1"/>
          <p:nvPr/>
        </p:nvSpPr>
        <p:spPr>
          <a:xfrm>
            <a:off x="10812390" y="3651289"/>
            <a:ext cx="686580" cy="369332"/>
          </a:xfrm>
          <a:prstGeom prst="rect">
            <a:avLst/>
          </a:prstGeom>
          <a:noFill/>
        </p:spPr>
        <p:txBody>
          <a:bodyPr wrap="square" rtlCol="0">
            <a:spAutoFit/>
          </a:bodyPr>
          <a:lstStyle/>
          <a:p>
            <a:r>
              <a:rPr lang="en-US" dirty="0"/>
              <a:t>NN1</a:t>
            </a:r>
          </a:p>
        </p:txBody>
      </p:sp>
      <p:sp>
        <p:nvSpPr>
          <p:cNvPr id="22" name="TextBox 21">
            <a:extLst>
              <a:ext uri="{FF2B5EF4-FFF2-40B4-BE49-F238E27FC236}">
                <a16:creationId xmlns:a16="http://schemas.microsoft.com/office/drawing/2014/main" id="{6C424461-B3A6-7C30-66ED-1F7B47353067}"/>
              </a:ext>
            </a:extLst>
          </p:cNvPr>
          <p:cNvSpPr txBox="1"/>
          <p:nvPr/>
        </p:nvSpPr>
        <p:spPr>
          <a:xfrm>
            <a:off x="8220738" y="2122709"/>
            <a:ext cx="686580" cy="369332"/>
          </a:xfrm>
          <a:prstGeom prst="rect">
            <a:avLst/>
          </a:prstGeom>
          <a:noFill/>
        </p:spPr>
        <p:txBody>
          <a:bodyPr wrap="square" rtlCol="0">
            <a:spAutoFit/>
          </a:bodyPr>
          <a:lstStyle/>
          <a:p>
            <a:r>
              <a:rPr lang="en-US" dirty="0"/>
              <a:t>NN1</a:t>
            </a:r>
          </a:p>
        </p:txBody>
      </p:sp>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2F235417-72CE-4761-78D5-3CE635207E10}"/>
                  </a:ext>
                </a:extLst>
              </p14:cNvPr>
              <p14:cNvContentPartPr/>
              <p14:nvPr/>
            </p14:nvContentPartPr>
            <p14:xfrm>
              <a:off x="8484883" y="3096813"/>
              <a:ext cx="360" cy="360"/>
            </p14:xfrm>
          </p:contentPart>
        </mc:Choice>
        <mc:Fallback xmlns="">
          <p:pic>
            <p:nvPicPr>
              <p:cNvPr id="23" name="Ink 22">
                <a:extLst>
                  <a:ext uri="{FF2B5EF4-FFF2-40B4-BE49-F238E27FC236}">
                    <a16:creationId xmlns:a16="http://schemas.microsoft.com/office/drawing/2014/main" id="{2F235417-72CE-4761-78D5-3CE635207E10}"/>
                  </a:ext>
                </a:extLst>
              </p:cNvPr>
              <p:cNvPicPr/>
              <p:nvPr/>
            </p:nvPicPr>
            <p:blipFill>
              <a:blip r:embed="rId27"/>
              <a:stretch>
                <a:fillRect/>
              </a:stretch>
            </p:blipFill>
            <p:spPr>
              <a:xfrm>
                <a:off x="8476243" y="30878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364BA0FC-B131-1A75-AA5A-108AC526126C}"/>
                  </a:ext>
                </a:extLst>
              </p14:cNvPr>
              <p14:cNvContentPartPr/>
              <p14:nvPr/>
            </p14:nvContentPartPr>
            <p14:xfrm>
              <a:off x="9065203" y="2526933"/>
              <a:ext cx="360" cy="360"/>
            </p14:xfrm>
          </p:contentPart>
        </mc:Choice>
        <mc:Fallback xmlns="">
          <p:pic>
            <p:nvPicPr>
              <p:cNvPr id="24" name="Ink 23">
                <a:extLst>
                  <a:ext uri="{FF2B5EF4-FFF2-40B4-BE49-F238E27FC236}">
                    <a16:creationId xmlns:a16="http://schemas.microsoft.com/office/drawing/2014/main" id="{364BA0FC-B131-1A75-AA5A-108AC526126C}"/>
                  </a:ext>
                </a:extLst>
              </p:cNvPr>
              <p:cNvPicPr/>
              <p:nvPr/>
            </p:nvPicPr>
            <p:blipFill>
              <a:blip r:embed="rId27"/>
              <a:stretch>
                <a:fillRect/>
              </a:stretch>
            </p:blipFill>
            <p:spPr>
              <a:xfrm>
                <a:off x="9056203" y="25179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878EBC27-B8D2-D921-7751-862869968087}"/>
                  </a:ext>
                </a:extLst>
              </p14:cNvPr>
              <p14:cNvContentPartPr/>
              <p14:nvPr/>
            </p14:nvContentPartPr>
            <p14:xfrm>
              <a:off x="8062603" y="2988813"/>
              <a:ext cx="360" cy="360"/>
            </p14:xfrm>
          </p:contentPart>
        </mc:Choice>
        <mc:Fallback xmlns="">
          <p:pic>
            <p:nvPicPr>
              <p:cNvPr id="25" name="Ink 24">
                <a:extLst>
                  <a:ext uri="{FF2B5EF4-FFF2-40B4-BE49-F238E27FC236}">
                    <a16:creationId xmlns:a16="http://schemas.microsoft.com/office/drawing/2014/main" id="{878EBC27-B8D2-D921-7751-862869968087}"/>
                  </a:ext>
                </a:extLst>
              </p:cNvPr>
              <p:cNvPicPr/>
              <p:nvPr/>
            </p:nvPicPr>
            <p:blipFill>
              <a:blip r:embed="rId27"/>
              <a:stretch>
                <a:fillRect/>
              </a:stretch>
            </p:blipFill>
            <p:spPr>
              <a:xfrm>
                <a:off x="8053603" y="29798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1609FABA-97F7-76EB-027A-D812BF006D8F}"/>
                  </a:ext>
                </a:extLst>
              </p14:cNvPr>
              <p14:cNvContentPartPr/>
              <p14:nvPr/>
            </p14:nvContentPartPr>
            <p14:xfrm>
              <a:off x="7983763" y="2448093"/>
              <a:ext cx="360" cy="360"/>
            </p14:xfrm>
          </p:contentPart>
        </mc:Choice>
        <mc:Fallback xmlns="">
          <p:pic>
            <p:nvPicPr>
              <p:cNvPr id="26" name="Ink 25">
                <a:extLst>
                  <a:ext uri="{FF2B5EF4-FFF2-40B4-BE49-F238E27FC236}">
                    <a16:creationId xmlns:a16="http://schemas.microsoft.com/office/drawing/2014/main" id="{1609FABA-97F7-76EB-027A-D812BF006D8F}"/>
                  </a:ext>
                </a:extLst>
              </p:cNvPr>
              <p:cNvPicPr/>
              <p:nvPr/>
            </p:nvPicPr>
            <p:blipFill>
              <a:blip r:embed="rId27"/>
              <a:stretch>
                <a:fillRect/>
              </a:stretch>
            </p:blipFill>
            <p:spPr>
              <a:xfrm>
                <a:off x="7974763" y="24390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3D4167A0-EE75-2C84-EA21-4860DDDDAC54}"/>
                  </a:ext>
                </a:extLst>
              </p14:cNvPr>
              <p14:cNvContentPartPr/>
              <p14:nvPr/>
            </p14:nvContentPartPr>
            <p14:xfrm>
              <a:off x="8534563" y="2683893"/>
              <a:ext cx="360" cy="360"/>
            </p14:xfrm>
          </p:contentPart>
        </mc:Choice>
        <mc:Fallback xmlns="">
          <p:pic>
            <p:nvPicPr>
              <p:cNvPr id="27" name="Ink 26">
                <a:extLst>
                  <a:ext uri="{FF2B5EF4-FFF2-40B4-BE49-F238E27FC236}">
                    <a16:creationId xmlns:a16="http://schemas.microsoft.com/office/drawing/2014/main" id="{3D4167A0-EE75-2C84-EA21-4860DDDDAC54}"/>
                  </a:ext>
                </a:extLst>
              </p:cNvPr>
              <p:cNvPicPr/>
              <p:nvPr/>
            </p:nvPicPr>
            <p:blipFill>
              <a:blip r:embed="rId27"/>
              <a:stretch>
                <a:fillRect/>
              </a:stretch>
            </p:blipFill>
            <p:spPr>
              <a:xfrm>
                <a:off x="8525563" y="26752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E10F9DFF-2C87-8DD2-FC62-F1E8A0D3BDA8}"/>
                  </a:ext>
                </a:extLst>
              </p14:cNvPr>
              <p14:cNvContentPartPr/>
              <p14:nvPr/>
            </p14:nvContentPartPr>
            <p14:xfrm>
              <a:off x="8475163" y="3716373"/>
              <a:ext cx="360" cy="360"/>
            </p14:xfrm>
          </p:contentPart>
        </mc:Choice>
        <mc:Fallback xmlns="">
          <p:pic>
            <p:nvPicPr>
              <p:cNvPr id="28" name="Ink 27">
                <a:extLst>
                  <a:ext uri="{FF2B5EF4-FFF2-40B4-BE49-F238E27FC236}">
                    <a16:creationId xmlns:a16="http://schemas.microsoft.com/office/drawing/2014/main" id="{E10F9DFF-2C87-8DD2-FC62-F1E8A0D3BDA8}"/>
                  </a:ext>
                </a:extLst>
              </p:cNvPr>
              <p:cNvPicPr/>
              <p:nvPr/>
            </p:nvPicPr>
            <p:blipFill>
              <a:blip r:embed="rId27"/>
              <a:stretch>
                <a:fillRect/>
              </a:stretch>
            </p:blipFill>
            <p:spPr>
              <a:xfrm>
                <a:off x="8466523" y="37073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90B9D1CB-CB1A-B907-D926-0D2570954DA7}"/>
                  </a:ext>
                </a:extLst>
              </p14:cNvPr>
              <p14:cNvContentPartPr/>
              <p14:nvPr/>
            </p14:nvContentPartPr>
            <p14:xfrm>
              <a:off x="8731123" y="4011213"/>
              <a:ext cx="360" cy="360"/>
            </p14:xfrm>
          </p:contentPart>
        </mc:Choice>
        <mc:Fallback xmlns="">
          <p:pic>
            <p:nvPicPr>
              <p:cNvPr id="29" name="Ink 28">
                <a:extLst>
                  <a:ext uri="{FF2B5EF4-FFF2-40B4-BE49-F238E27FC236}">
                    <a16:creationId xmlns:a16="http://schemas.microsoft.com/office/drawing/2014/main" id="{90B9D1CB-CB1A-B907-D926-0D2570954DA7}"/>
                  </a:ext>
                </a:extLst>
              </p:cNvPr>
              <p:cNvPicPr/>
              <p:nvPr/>
            </p:nvPicPr>
            <p:blipFill>
              <a:blip r:embed="rId27"/>
              <a:stretch>
                <a:fillRect/>
              </a:stretch>
            </p:blipFill>
            <p:spPr>
              <a:xfrm>
                <a:off x="8722123" y="40025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42324DC-4C16-9DD0-7336-654097583AE1}"/>
                  </a:ext>
                </a:extLst>
              </p14:cNvPr>
              <p14:cNvContentPartPr/>
              <p14:nvPr/>
            </p14:nvContentPartPr>
            <p14:xfrm>
              <a:off x="9183283" y="3470493"/>
              <a:ext cx="360" cy="360"/>
            </p14:xfrm>
          </p:contentPart>
        </mc:Choice>
        <mc:Fallback xmlns="">
          <p:pic>
            <p:nvPicPr>
              <p:cNvPr id="30" name="Ink 29">
                <a:extLst>
                  <a:ext uri="{FF2B5EF4-FFF2-40B4-BE49-F238E27FC236}">
                    <a16:creationId xmlns:a16="http://schemas.microsoft.com/office/drawing/2014/main" id="{D42324DC-4C16-9DD0-7336-654097583AE1}"/>
                  </a:ext>
                </a:extLst>
              </p:cNvPr>
              <p:cNvPicPr/>
              <p:nvPr/>
            </p:nvPicPr>
            <p:blipFill>
              <a:blip r:embed="rId27"/>
              <a:stretch>
                <a:fillRect/>
              </a:stretch>
            </p:blipFill>
            <p:spPr>
              <a:xfrm>
                <a:off x="9174283" y="34618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76A5C9E6-ED4B-A660-598A-90DF3DE1EDA1}"/>
                  </a:ext>
                </a:extLst>
              </p14:cNvPr>
              <p14:cNvContentPartPr/>
              <p14:nvPr/>
            </p14:nvContentPartPr>
            <p14:xfrm>
              <a:off x="9635443" y="2861013"/>
              <a:ext cx="360" cy="360"/>
            </p14:xfrm>
          </p:contentPart>
        </mc:Choice>
        <mc:Fallback xmlns="">
          <p:pic>
            <p:nvPicPr>
              <p:cNvPr id="31" name="Ink 30">
                <a:extLst>
                  <a:ext uri="{FF2B5EF4-FFF2-40B4-BE49-F238E27FC236}">
                    <a16:creationId xmlns:a16="http://schemas.microsoft.com/office/drawing/2014/main" id="{76A5C9E6-ED4B-A660-598A-90DF3DE1EDA1}"/>
                  </a:ext>
                </a:extLst>
              </p:cNvPr>
              <p:cNvPicPr/>
              <p:nvPr/>
            </p:nvPicPr>
            <p:blipFill>
              <a:blip r:embed="rId27"/>
              <a:stretch>
                <a:fillRect/>
              </a:stretch>
            </p:blipFill>
            <p:spPr>
              <a:xfrm>
                <a:off x="9626803" y="28520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060B4F71-762D-1F94-FE15-272783C7F108}"/>
                  </a:ext>
                </a:extLst>
              </p14:cNvPr>
              <p14:cNvContentPartPr/>
              <p14:nvPr/>
            </p14:nvContentPartPr>
            <p14:xfrm>
              <a:off x="9527443" y="2497413"/>
              <a:ext cx="360" cy="360"/>
            </p14:xfrm>
          </p:contentPart>
        </mc:Choice>
        <mc:Fallback xmlns="">
          <p:pic>
            <p:nvPicPr>
              <p:cNvPr id="32" name="Ink 31">
                <a:extLst>
                  <a:ext uri="{FF2B5EF4-FFF2-40B4-BE49-F238E27FC236}">
                    <a16:creationId xmlns:a16="http://schemas.microsoft.com/office/drawing/2014/main" id="{060B4F71-762D-1F94-FE15-272783C7F108}"/>
                  </a:ext>
                </a:extLst>
              </p:cNvPr>
              <p:cNvPicPr/>
              <p:nvPr/>
            </p:nvPicPr>
            <p:blipFill>
              <a:blip r:embed="rId27"/>
              <a:stretch>
                <a:fillRect/>
              </a:stretch>
            </p:blipFill>
            <p:spPr>
              <a:xfrm>
                <a:off x="9518443" y="24884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k 34">
                <a:extLst>
                  <a:ext uri="{FF2B5EF4-FFF2-40B4-BE49-F238E27FC236}">
                    <a16:creationId xmlns:a16="http://schemas.microsoft.com/office/drawing/2014/main" id="{3543CB24-B51E-D6C2-841F-9559ABC61CE3}"/>
                  </a:ext>
                </a:extLst>
              </p14:cNvPr>
              <p14:cNvContentPartPr/>
              <p14:nvPr/>
            </p14:nvContentPartPr>
            <p14:xfrm>
              <a:off x="9389563" y="2880453"/>
              <a:ext cx="360" cy="360"/>
            </p14:xfrm>
          </p:contentPart>
        </mc:Choice>
        <mc:Fallback xmlns="">
          <p:pic>
            <p:nvPicPr>
              <p:cNvPr id="35" name="Ink 34">
                <a:extLst>
                  <a:ext uri="{FF2B5EF4-FFF2-40B4-BE49-F238E27FC236}">
                    <a16:creationId xmlns:a16="http://schemas.microsoft.com/office/drawing/2014/main" id="{3543CB24-B51E-D6C2-841F-9559ABC61CE3}"/>
                  </a:ext>
                </a:extLst>
              </p:cNvPr>
              <p:cNvPicPr/>
              <p:nvPr/>
            </p:nvPicPr>
            <p:blipFill>
              <a:blip r:embed="rId38"/>
              <a:stretch>
                <a:fillRect/>
              </a:stretch>
            </p:blipFill>
            <p:spPr>
              <a:xfrm>
                <a:off x="9380563" y="28718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6AC7435E-D804-CAB2-E013-4DA2B9C0E633}"/>
                  </a:ext>
                </a:extLst>
              </p14:cNvPr>
              <p14:cNvContentPartPr/>
              <p14:nvPr/>
            </p14:nvContentPartPr>
            <p14:xfrm>
              <a:off x="8780083" y="3136053"/>
              <a:ext cx="360" cy="360"/>
            </p14:xfrm>
          </p:contentPart>
        </mc:Choice>
        <mc:Fallback xmlns="">
          <p:pic>
            <p:nvPicPr>
              <p:cNvPr id="36" name="Ink 35">
                <a:extLst>
                  <a:ext uri="{FF2B5EF4-FFF2-40B4-BE49-F238E27FC236}">
                    <a16:creationId xmlns:a16="http://schemas.microsoft.com/office/drawing/2014/main" id="{6AC7435E-D804-CAB2-E013-4DA2B9C0E633}"/>
                  </a:ext>
                </a:extLst>
              </p:cNvPr>
              <p:cNvPicPr/>
              <p:nvPr/>
            </p:nvPicPr>
            <p:blipFill>
              <a:blip r:embed="rId38"/>
              <a:stretch>
                <a:fillRect/>
              </a:stretch>
            </p:blipFill>
            <p:spPr>
              <a:xfrm>
                <a:off x="8771083" y="31274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2F6BB541-F2D0-1D30-5628-8BBDADF609A7}"/>
                  </a:ext>
                </a:extLst>
              </p14:cNvPr>
              <p14:cNvContentPartPr/>
              <p14:nvPr/>
            </p14:nvContentPartPr>
            <p14:xfrm>
              <a:off x="8956843" y="3568773"/>
              <a:ext cx="360" cy="360"/>
            </p14:xfrm>
          </p:contentPart>
        </mc:Choice>
        <mc:Fallback xmlns="">
          <p:pic>
            <p:nvPicPr>
              <p:cNvPr id="37" name="Ink 36">
                <a:extLst>
                  <a:ext uri="{FF2B5EF4-FFF2-40B4-BE49-F238E27FC236}">
                    <a16:creationId xmlns:a16="http://schemas.microsoft.com/office/drawing/2014/main" id="{2F6BB541-F2D0-1D30-5628-8BBDADF609A7}"/>
                  </a:ext>
                </a:extLst>
              </p:cNvPr>
              <p:cNvPicPr/>
              <p:nvPr/>
            </p:nvPicPr>
            <p:blipFill>
              <a:blip r:embed="rId38"/>
              <a:stretch>
                <a:fillRect/>
              </a:stretch>
            </p:blipFill>
            <p:spPr>
              <a:xfrm>
                <a:off x="8948203" y="35597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Ink 37">
                <a:extLst>
                  <a:ext uri="{FF2B5EF4-FFF2-40B4-BE49-F238E27FC236}">
                    <a16:creationId xmlns:a16="http://schemas.microsoft.com/office/drawing/2014/main" id="{B189C916-5D64-59EA-F06D-35C2D27B5D7B}"/>
                  </a:ext>
                </a:extLst>
              </p14:cNvPr>
              <p14:cNvContentPartPr/>
              <p14:nvPr/>
            </p14:nvContentPartPr>
            <p14:xfrm>
              <a:off x="9301003" y="4011213"/>
              <a:ext cx="360" cy="360"/>
            </p14:xfrm>
          </p:contentPart>
        </mc:Choice>
        <mc:Fallback xmlns="">
          <p:pic>
            <p:nvPicPr>
              <p:cNvPr id="38" name="Ink 37">
                <a:extLst>
                  <a:ext uri="{FF2B5EF4-FFF2-40B4-BE49-F238E27FC236}">
                    <a16:creationId xmlns:a16="http://schemas.microsoft.com/office/drawing/2014/main" id="{B189C916-5D64-59EA-F06D-35C2D27B5D7B}"/>
                  </a:ext>
                </a:extLst>
              </p:cNvPr>
              <p:cNvPicPr/>
              <p:nvPr/>
            </p:nvPicPr>
            <p:blipFill>
              <a:blip r:embed="rId38"/>
              <a:stretch>
                <a:fillRect/>
              </a:stretch>
            </p:blipFill>
            <p:spPr>
              <a:xfrm>
                <a:off x="9292363" y="40025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49875598-D85A-C4BC-D1C5-71CCED5CC18D}"/>
                  </a:ext>
                </a:extLst>
              </p14:cNvPr>
              <p14:cNvContentPartPr/>
              <p14:nvPr/>
            </p14:nvContentPartPr>
            <p14:xfrm>
              <a:off x="9212443" y="4906173"/>
              <a:ext cx="360" cy="360"/>
            </p14:xfrm>
          </p:contentPart>
        </mc:Choice>
        <mc:Fallback xmlns="">
          <p:pic>
            <p:nvPicPr>
              <p:cNvPr id="39" name="Ink 38">
                <a:extLst>
                  <a:ext uri="{FF2B5EF4-FFF2-40B4-BE49-F238E27FC236}">
                    <a16:creationId xmlns:a16="http://schemas.microsoft.com/office/drawing/2014/main" id="{49875598-D85A-C4BC-D1C5-71CCED5CC18D}"/>
                  </a:ext>
                </a:extLst>
              </p:cNvPr>
              <p:cNvPicPr/>
              <p:nvPr/>
            </p:nvPicPr>
            <p:blipFill>
              <a:blip r:embed="rId38"/>
              <a:stretch>
                <a:fillRect/>
              </a:stretch>
            </p:blipFill>
            <p:spPr>
              <a:xfrm>
                <a:off x="9203803" y="48975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Ink 39">
                <a:extLst>
                  <a:ext uri="{FF2B5EF4-FFF2-40B4-BE49-F238E27FC236}">
                    <a16:creationId xmlns:a16="http://schemas.microsoft.com/office/drawing/2014/main" id="{7759D359-3E79-515A-159D-D50EE50C90F1}"/>
                  </a:ext>
                </a:extLst>
              </p14:cNvPr>
              <p14:cNvContentPartPr/>
              <p14:nvPr/>
            </p14:nvContentPartPr>
            <p14:xfrm>
              <a:off x="10038643" y="4345653"/>
              <a:ext cx="360" cy="360"/>
            </p14:xfrm>
          </p:contentPart>
        </mc:Choice>
        <mc:Fallback xmlns="">
          <p:pic>
            <p:nvPicPr>
              <p:cNvPr id="40" name="Ink 39">
                <a:extLst>
                  <a:ext uri="{FF2B5EF4-FFF2-40B4-BE49-F238E27FC236}">
                    <a16:creationId xmlns:a16="http://schemas.microsoft.com/office/drawing/2014/main" id="{7759D359-3E79-515A-159D-D50EE50C90F1}"/>
                  </a:ext>
                </a:extLst>
              </p:cNvPr>
              <p:cNvPicPr/>
              <p:nvPr/>
            </p:nvPicPr>
            <p:blipFill>
              <a:blip r:embed="rId38"/>
              <a:stretch>
                <a:fillRect/>
              </a:stretch>
            </p:blipFill>
            <p:spPr>
              <a:xfrm>
                <a:off x="10030003" y="43370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D99C22B9-F998-21D3-3FF6-468C01945835}"/>
                  </a:ext>
                </a:extLst>
              </p14:cNvPr>
              <p14:cNvContentPartPr/>
              <p14:nvPr/>
            </p14:nvContentPartPr>
            <p14:xfrm>
              <a:off x="9851803" y="3559053"/>
              <a:ext cx="360" cy="360"/>
            </p14:xfrm>
          </p:contentPart>
        </mc:Choice>
        <mc:Fallback xmlns="">
          <p:pic>
            <p:nvPicPr>
              <p:cNvPr id="41" name="Ink 40">
                <a:extLst>
                  <a:ext uri="{FF2B5EF4-FFF2-40B4-BE49-F238E27FC236}">
                    <a16:creationId xmlns:a16="http://schemas.microsoft.com/office/drawing/2014/main" id="{D99C22B9-F998-21D3-3FF6-468C01945835}"/>
                  </a:ext>
                </a:extLst>
              </p:cNvPr>
              <p:cNvPicPr/>
              <p:nvPr/>
            </p:nvPicPr>
            <p:blipFill>
              <a:blip r:embed="rId38"/>
              <a:stretch>
                <a:fillRect/>
              </a:stretch>
            </p:blipFill>
            <p:spPr>
              <a:xfrm>
                <a:off x="9842803" y="35504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2" name="Ink 41">
                <a:extLst>
                  <a:ext uri="{FF2B5EF4-FFF2-40B4-BE49-F238E27FC236}">
                    <a16:creationId xmlns:a16="http://schemas.microsoft.com/office/drawing/2014/main" id="{C62D8957-B4C6-D121-63F8-FD15C35CE5F7}"/>
                  </a:ext>
                </a:extLst>
              </p14:cNvPr>
              <p14:cNvContentPartPr/>
              <p14:nvPr/>
            </p14:nvContentPartPr>
            <p14:xfrm>
              <a:off x="10215763" y="2851293"/>
              <a:ext cx="360" cy="360"/>
            </p14:xfrm>
          </p:contentPart>
        </mc:Choice>
        <mc:Fallback xmlns="">
          <p:pic>
            <p:nvPicPr>
              <p:cNvPr id="42" name="Ink 41">
                <a:extLst>
                  <a:ext uri="{FF2B5EF4-FFF2-40B4-BE49-F238E27FC236}">
                    <a16:creationId xmlns:a16="http://schemas.microsoft.com/office/drawing/2014/main" id="{C62D8957-B4C6-D121-63F8-FD15C35CE5F7}"/>
                  </a:ext>
                </a:extLst>
              </p:cNvPr>
              <p:cNvPicPr/>
              <p:nvPr/>
            </p:nvPicPr>
            <p:blipFill>
              <a:blip r:embed="rId38"/>
              <a:stretch>
                <a:fillRect/>
              </a:stretch>
            </p:blipFill>
            <p:spPr>
              <a:xfrm>
                <a:off x="10206763" y="28422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9E56AEFB-5BE3-39EB-F454-5EF564281FD4}"/>
                  </a:ext>
                </a:extLst>
              </p14:cNvPr>
              <p14:cNvContentPartPr/>
              <p14:nvPr/>
            </p14:nvContentPartPr>
            <p14:xfrm>
              <a:off x="11012083" y="3332613"/>
              <a:ext cx="360" cy="360"/>
            </p14:xfrm>
          </p:contentPart>
        </mc:Choice>
        <mc:Fallback xmlns="">
          <p:pic>
            <p:nvPicPr>
              <p:cNvPr id="43" name="Ink 42">
                <a:extLst>
                  <a:ext uri="{FF2B5EF4-FFF2-40B4-BE49-F238E27FC236}">
                    <a16:creationId xmlns:a16="http://schemas.microsoft.com/office/drawing/2014/main" id="{9E56AEFB-5BE3-39EB-F454-5EF564281FD4}"/>
                  </a:ext>
                </a:extLst>
              </p:cNvPr>
              <p:cNvPicPr/>
              <p:nvPr/>
            </p:nvPicPr>
            <p:blipFill>
              <a:blip r:embed="rId38"/>
              <a:stretch>
                <a:fillRect/>
              </a:stretch>
            </p:blipFill>
            <p:spPr>
              <a:xfrm>
                <a:off x="11003083" y="33239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Ink 43">
                <a:extLst>
                  <a:ext uri="{FF2B5EF4-FFF2-40B4-BE49-F238E27FC236}">
                    <a16:creationId xmlns:a16="http://schemas.microsoft.com/office/drawing/2014/main" id="{DAB3A3D9-57BC-F927-0272-C38B190DE30E}"/>
                  </a:ext>
                </a:extLst>
              </p14:cNvPr>
              <p14:cNvContentPartPr/>
              <p14:nvPr/>
            </p14:nvContentPartPr>
            <p14:xfrm>
              <a:off x="11110363" y="4060533"/>
              <a:ext cx="360" cy="360"/>
            </p14:xfrm>
          </p:contentPart>
        </mc:Choice>
        <mc:Fallback xmlns="">
          <p:pic>
            <p:nvPicPr>
              <p:cNvPr id="44" name="Ink 43">
                <a:extLst>
                  <a:ext uri="{FF2B5EF4-FFF2-40B4-BE49-F238E27FC236}">
                    <a16:creationId xmlns:a16="http://schemas.microsoft.com/office/drawing/2014/main" id="{DAB3A3D9-57BC-F927-0272-C38B190DE30E}"/>
                  </a:ext>
                </a:extLst>
              </p:cNvPr>
              <p:cNvPicPr/>
              <p:nvPr/>
            </p:nvPicPr>
            <p:blipFill>
              <a:blip r:embed="rId38"/>
              <a:stretch>
                <a:fillRect/>
              </a:stretch>
            </p:blipFill>
            <p:spPr>
              <a:xfrm>
                <a:off x="11101723" y="40515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Ink 44">
                <a:extLst>
                  <a:ext uri="{FF2B5EF4-FFF2-40B4-BE49-F238E27FC236}">
                    <a16:creationId xmlns:a16="http://schemas.microsoft.com/office/drawing/2014/main" id="{F8486AAB-A4E9-1111-93BF-CFFA08D69C4B}"/>
                  </a:ext>
                </a:extLst>
              </p14:cNvPr>
              <p14:cNvContentPartPr/>
              <p14:nvPr/>
            </p14:nvContentPartPr>
            <p14:xfrm>
              <a:off x="10715083" y="4630773"/>
              <a:ext cx="2160" cy="360"/>
            </p14:xfrm>
          </p:contentPart>
        </mc:Choice>
        <mc:Fallback xmlns="">
          <p:pic>
            <p:nvPicPr>
              <p:cNvPr id="45" name="Ink 44">
                <a:extLst>
                  <a:ext uri="{FF2B5EF4-FFF2-40B4-BE49-F238E27FC236}">
                    <a16:creationId xmlns:a16="http://schemas.microsoft.com/office/drawing/2014/main" id="{F8486AAB-A4E9-1111-93BF-CFFA08D69C4B}"/>
                  </a:ext>
                </a:extLst>
              </p:cNvPr>
              <p:cNvPicPr/>
              <p:nvPr/>
            </p:nvPicPr>
            <p:blipFill>
              <a:blip r:embed="rId38"/>
              <a:stretch>
                <a:fillRect/>
              </a:stretch>
            </p:blipFill>
            <p:spPr>
              <a:xfrm>
                <a:off x="10706443" y="4622133"/>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Ink 45">
                <a:extLst>
                  <a:ext uri="{FF2B5EF4-FFF2-40B4-BE49-F238E27FC236}">
                    <a16:creationId xmlns:a16="http://schemas.microsoft.com/office/drawing/2014/main" id="{484D5C9C-2BAF-1295-E301-B8DCE873E70E}"/>
                  </a:ext>
                </a:extLst>
              </p14:cNvPr>
              <p14:cNvContentPartPr/>
              <p14:nvPr/>
            </p14:nvContentPartPr>
            <p14:xfrm>
              <a:off x="10490803" y="3785493"/>
              <a:ext cx="360" cy="360"/>
            </p14:xfrm>
          </p:contentPart>
        </mc:Choice>
        <mc:Fallback xmlns="">
          <p:pic>
            <p:nvPicPr>
              <p:cNvPr id="46" name="Ink 45">
                <a:extLst>
                  <a:ext uri="{FF2B5EF4-FFF2-40B4-BE49-F238E27FC236}">
                    <a16:creationId xmlns:a16="http://schemas.microsoft.com/office/drawing/2014/main" id="{484D5C9C-2BAF-1295-E301-B8DCE873E70E}"/>
                  </a:ext>
                </a:extLst>
              </p:cNvPr>
              <p:cNvPicPr/>
              <p:nvPr/>
            </p:nvPicPr>
            <p:blipFill>
              <a:blip r:embed="rId38"/>
              <a:stretch>
                <a:fillRect/>
              </a:stretch>
            </p:blipFill>
            <p:spPr>
              <a:xfrm>
                <a:off x="10482163" y="37764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id="{6E0CEB54-24F3-A85C-A973-25AF5D670D08}"/>
                  </a:ext>
                </a:extLst>
              </p14:cNvPr>
              <p14:cNvContentPartPr/>
              <p14:nvPr/>
            </p14:nvContentPartPr>
            <p14:xfrm>
              <a:off x="10453363" y="4915893"/>
              <a:ext cx="8280" cy="360"/>
            </p14:xfrm>
          </p:contentPart>
        </mc:Choice>
        <mc:Fallback xmlns="">
          <p:pic>
            <p:nvPicPr>
              <p:cNvPr id="47" name="Ink 46">
                <a:extLst>
                  <a:ext uri="{FF2B5EF4-FFF2-40B4-BE49-F238E27FC236}">
                    <a16:creationId xmlns:a16="http://schemas.microsoft.com/office/drawing/2014/main" id="{6E0CEB54-24F3-A85C-A973-25AF5D670D08}"/>
                  </a:ext>
                </a:extLst>
              </p:cNvPr>
              <p:cNvPicPr/>
              <p:nvPr/>
            </p:nvPicPr>
            <p:blipFill>
              <a:blip r:embed="rId51"/>
              <a:stretch>
                <a:fillRect/>
              </a:stretch>
            </p:blipFill>
            <p:spPr>
              <a:xfrm>
                <a:off x="10444723" y="4906893"/>
                <a:ext cx="2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DF8B27C9-A3BB-53B2-7545-687F3064B2BA}"/>
                  </a:ext>
                </a:extLst>
              </p14:cNvPr>
              <p14:cNvContentPartPr/>
              <p14:nvPr/>
            </p14:nvContentPartPr>
            <p14:xfrm>
              <a:off x="9753163" y="5043693"/>
              <a:ext cx="360" cy="360"/>
            </p14:xfrm>
          </p:contentPart>
        </mc:Choice>
        <mc:Fallback xmlns="">
          <p:pic>
            <p:nvPicPr>
              <p:cNvPr id="48" name="Ink 47">
                <a:extLst>
                  <a:ext uri="{FF2B5EF4-FFF2-40B4-BE49-F238E27FC236}">
                    <a16:creationId xmlns:a16="http://schemas.microsoft.com/office/drawing/2014/main" id="{DF8B27C9-A3BB-53B2-7545-687F3064B2BA}"/>
                  </a:ext>
                </a:extLst>
              </p:cNvPr>
              <p:cNvPicPr/>
              <p:nvPr/>
            </p:nvPicPr>
            <p:blipFill>
              <a:blip r:embed="rId38"/>
              <a:stretch>
                <a:fillRect/>
              </a:stretch>
            </p:blipFill>
            <p:spPr>
              <a:xfrm>
                <a:off x="9744523" y="5034693"/>
                <a:ext cx="18000" cy="18000"/>
              </a:xfrm>
              <a:prstGeom prst="rect">
                <a:avLst/>
              </a:prstGeom>
            </p:spPr>
          </p:pic>
        </mc:Fallback>
      </mc:AlternateContent>
    </p:spTree>
    <p:extLst>
      <p:ext uri="{BB962C8B-B14F-4D97-AF65-F5344CB8AC3E}">
        <p14:creationId xmlns:p14="http://schemas.microsoft.com/office/powerpoint/2010/main" val="1414706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3">
            <a:extLst>
              <a:ext uri="{FF2B5EF4-FFF2-40B4-BE49-F238E27FC236}">
                <a16:creationId xmlns:a16="http://schemas.microsoft.com/office/drawing/2014/main" id="{13A117D2-F594-24BB-D72A-53AAAD2DE480}"/>
              </a:ext>
            </a:extLst>
          </p:cNvPr>
          <p:cNvPicPr>
            <a:picLocks noChangeAspect="1"/>
          </p:cNvPicPr>
          <p:nvPr/>
        </p:nvPicPr>
        <p:blipFill rotWithShape="1">
          <a:blip r:embed="rId3">
            <a:alphaModFix amt="35000"/>
          </a:blip>
          <a:srcRect t="28269" b="154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909D8D5-6819-20BC-3FC3-1F127B36F664}"/>
              </a:ext>
            </a:extLst>
          </p:cNvPr>
          <p:cNvSpPr>
            <a:spLocks noGrp="1"/>
          </p:cNvSpPr>
          <p:nvPr>
            <p:ph type="ctrTitle"/>
          </p:nvPr>
        </p:nvSpPr>
        <p:spPr>
          <a:xfrm>
            <a:off x="1097280" y="758952"/>
            <a:ext cx="10058400" cy="3566160"/>
          </a:xfrm>
        </p:spPr>
        <p:txBody>
          <a:bodyPr>
            <a:normAutofit/>
          </a:bodyPr>
          <a:lstStyle/>
          <a:p>
            <a:r>
              <a:rPr lang="en-US" i="1" dirty="0">
                <a:solidFill>
                  <a:srgbClr val="FFFFFF"/>
                </a:solidFill>
              </a:rPr>
              <a:t>Week 4</a:t>
            </a:r>
            <a:endParaRPr lang="en-US" dirty="0">
              <a:solidFill>
                <a:srgbClr val="FFFFFF"/>
              </a:solidFill>
            </a:endParaRPr>
          </a:p>
        </p:txBody>
      </p:sp>
      <p:cxnSp>
        <p:nvCxnSpPr>
          <p:cNvPr id="57" name="Straight Connector 6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8"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59569060"/>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F339-17D2-8949-CD8E-C0E7BA7A129D}"/>
              </a:ext>
            </a:extLst>
          </p:cNvPr>
          <p:cNvSpPr>
            <a:spLocks noGrp="1"/>
          </p:cNvSpPr>
          <p:nvPr>
            <p:ph type="title"/>
          </p:nvPr>
        </p:nvSpPr>
        <p:spPr/>
        <p:txBody>
          <a:bodyPr/>
          <a:lstStyle/>
          <a:p>
            <a:r>
              <a:rPr lang="en-US" dirty="0"/>
              <a:t>To-Do List</a:t>
            </a:r>
          </a:p>
        </p:txBody>
      </p:sp>
      <p:sp>
        <p:nvSpPr>
          <p:cNvPr id="3" name="Content Placeholder 2">
            <a:extLst>
              <a:ext uri="{FF2B5EF4-FFF2-40B4-BE49-F238E27FC236}">
                <a16:creationId xmlns:a16="http://schemas.microsoft.com/office/drawing/2014/main" id="{A49C1F09-C419-BF82-71D9-702DF9909C3D}"/>
              </a:ext>
            </a:extLst>
          </p:cNvPr>
          <p:cNvSpPr>
            <a:spLocks noGrp="1"/>
          </p:cNvSpPr>
          <p:nvPr>
            <p:ph idx="1"/>
          </p:nvPr>
        </p:nvSpPr>
        <p:spPr>
          <a:xfrm>
            <a:off x="1097280" y="1921388"/>
            <a:ext cx="10058400" cy="4282767"/>
          </a:xfrm>
        </p:spPr>
        <p:txBody>
          <a:bodyPr>
            <a:normAutofit/>
          </a:bodyPr>
          <a:lstStyle/>
          <a:p>
            <a:pPr marL="457200" indent="-457200">
              <a:buFont typeface="+mj-lt"/>
              <a:buAutoNum type="arabicPeriod"/>
            </a:pPr>
            <a:r>
              <a:rPr lang="en-US" dirty="0"/>
              <a:t>Weighted probability sampling </a:t>
            </a:r>
          </a:p>
          <a:p>
            <a:pPr marL="457200" indent="-457200">
              <a:buFont typeface="+mj-lt"/>
              <a:buAutoNum type="arabicPeriod"/>
            </a:pPr>
            <a:r>
              <a:rPr lang="en-US" dirty="0"/>
              <a:t>Boundary sample units (possibly save)</a:t>
            </a:r>
          </a:p>
          <a:p>
            <a:pPr marL="457200" indent="-457200">
              <a:buFont typeface="+mj-lt"/>
              <a:buAutoNum type="arabicPeriod"/>
            </a:pPr>
            <a:r>
              <a:rPr lang="en-US" dirty="0"/>
              <a:t>Randomness in the test set or NN (run multiple times w/ diff test and train) (bootstrap test)</a:t>
            </a:r>
          </a:p>
          <a:p>
            <a:pPr marL="457200" indent="-457200">
              <a:buFont typeface="+mj-lt"/>
              <a:buAutoNum type="arabicPeriod"/>
            </a:pPr>
            <a:r>
              <a:rPr lang="en-US" dirty="0"/>
              <a:t>Validation set accuracy</a:t>
            </a:r>
          </a:p>
          <a:p>
            <a:pPr marL="457200" indent="-457200">
              <a:buFont typeface="+mj-lt"/>
              <a:buAutoNum type="arabicPeriod"/>
            </a:pPr>
            <a:r>
              <a:rPr lang="en-US" dirty="0"/>
              <a:t>Calculate tree metrics</a:t>
            </a:r>
          </a:p>
          <a:p>
            <a:pPr marL="457200" indent="-457200">
              <a:buFont typeface="+mj-lt"/>
              <a:buAutoNum type="arabicPeriod"/>
            </a:pPr>
            <a:r>
              <a:rPr lang="en-US" dirty="0"/>
              <a:t>Boosting with 1 var each tree</a:t>
            </a:r>
          </a:p>
          <a:p>
            <a:pPr marL="457200" indent="-457200">
              <a:buFont typeface="+mj-lt"/>
              <a:buAutoNum type="arabicPeriod"/>
            </a:pPr>
            <a:r>
              <a:rPr lang="en-US" dirty="0"/>
              <a:t>2 NN </a:t>
            </a:r>
          </a:p>
        </p:txBody>
      </p:sp>
    </p:spTree>
    <p:extLst>
      <p:ext uri="{BB962C8B-B14F-4D97-AF65-F5344CB8AC3E}">
        <p14:creationId xmlns:p14="http://schemas.microsoft.com/office/powerpoint/2010/main" val="1431092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7052-6021-E0A8-9C34-303057465C34}"/>
              </a:ext>
            </a:extLst>
          </p:cNvPr>
          <p:cNvSpPr>
            <a:spLocks noGrp="1"/>
          </p:cNvSpPr>
          <p:nvPr>
            <p:ph type="title"/>
          </p:nvPr>
        </p:nvSpPr>
        <p:spPr/>
        <p:txBody>
          <a:bodyPr/>
          <a:lstStyle/>
          <a:p>
            <a:r>
              <a:rPr lang="en-US" dirty="0"/>
              <a:t>R -&gt; Python</a:t>
            </a:r>
          </a:p>
        </p:txBody>
      </p:sp>
      <p:pic>
        <p:nvPicPr>
          <p:cNvPr id="5" name="Picture 4">
            <a:extLst>
              <a:ext uri="{FF2B5EF4-FFF2-40B4-BE49-F238E27FC236}">
                <a16:creationId xmlns:a16="http://schemas.microsoft.com/office/drawing/2014/main" id="{F642E53E-F3F2-0C4C-ECF4-AE322936A48D}"/>
              </a:ext>
            </a:extLst>
          </p:cNvPr>
          <p:cNvPicPr>
            <a:picLocks noChangeAspect="1"/>
          </p:cNvPicPr>
          <p:nvPr/>
        </p:nvPicPr>
        <p:blipFill rotWithShape="1">
          <a:blip r:embed="rId2"/>
          <a:srcRect r="49077"/>
          <a:stretch/>
        </p:blipFill>
        <p:spPr>
          <a:xfrm>
            <a:off x="1913471" y="2185179"/>
            <a:ext cx="4914129" cy="3524742"/>
          </a:xfrm>
          <a:prstGeom prst="rect">
            <a:avLst/>
          </a:prstGeom>
        </p:spPr>
      </p:pic>
      <p:pic>
        <p:nvPicPr>
          <p:cNvPr id="7" name="Picture 6">
            <a:extLst>
              <a:ext uri="{FF2B5EF4-FFF2-40B4-BE49-F238E27FC236}">
                <a16:creationId xmlns:a16="http://schemas.microsoft.com/office/drawing/2014/main" id="{81A29CAA-1369-CDC3-D88F-54DE1442CC56}"/>
              </a:ext>
            </a:extLst>
          </p:cNvPr>
          <p:cNvPicPr>
            <a:picLocks noChangeAspect="1"/>
          </p:cNvPicPr>
          <p:nvPr/>
        </p:nvPicPr>
        <p:blipFill>
          <a:blip r:embed="rId3"/>
          <a:stretch>
            <a:fillRect/>
          </a:stretch>
        </p:blipFill>
        <p:spPr>
          <a:xfrm>
            <a:off x="7821465" y="456785"/>
            <a:ext cx="3334215" cy="5944430"/>
          </a:xfrm>
          <a:prstGeom prst="rect">
            <a:avLst/>
          </a:prstGeom>
        </p:spPr>
      </p:pic>
    </p:spTree>
    <p:extLst>
      <p:ext uri="{BB962C8B-B14F-4D97-AF65-F5344CB8AC3E}">
        <p14:creationId xmlns:p14="http://schemas.microsoft.com/office/powerpoint/2010/main" val="2909429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9D3B0-5CD6-35C6-6824-84AE651E4E45}"/>
              </a:ext>
            </a:extLst>
          </p:cNvPr>
          <p:cNvSpPr>
            <a:spLocks noGrp="1"/>
          </p:cNvSpPr>
          <p:nvPr>
            <p:ph type="title"/>
          </p:nvPr>
        </p:nvSpPr>
        <p:spPr/>
        <p:txBody>
          <a:bodyPr/>
          <a:lstStyle/>
          <a:p>
            <a:r>
              <a:rPr lang="en-US" dirty="0"/>
              <a:t>1. Weighted probably sampling</a:t>
            </a:r>
          </a:p>
        </p:txBody>
      </p:sp>
      <p:sp>
        <p:nvSpPr>
          <p:cNvPr id="3" name="Content Placeholder 2">
            <a:extLst>
              <a:ext uri="{FF2B5EF4-FFF2-40B4-BE49-F238E27FC236}">
                <a16:creationId xmlns:a16="http://schemas.microsoft.com/office/drawing/2014/main" id="{560F5C70-5435-5D7A-22DC-8DFD11BC0D98}"/>
              </a:ext>
            </a:extLst>
          </p:cNvPr>
          <p:cNvSpPr>
            <a:spLocks noGrp="1"/>
          </p:cNvSpPr>
          <p:nvPr>
            <p:ph idx="1"/>
          </p:nvPr>
        </p:nvSpPr>
        <p:spPr>
          <a:xfrm>
            <a:off x="836023" y="2108201"/>
            <a:ext cx="10058400" cy="3760891"/>
          </a:xfrm>
        </p:spPr>
        <p:txBody>
          <a:bodyPr/>
          <a:lstStyle/>
          <a:p>
            <a:r>
              <a:rPr lang="en-US" dirty="0"/>
              <a:t>Method 1: order the training data so that is consists of n batches with m units. Each batch will be sampled using weighted probabilities. Then feed the data into a NN with shuffle = false, and make the batch size = m. This way, each batch is sampled with a weighted probably, and its faster to implement than editing source code</a:t>
            </a:r>
          </a:p>
          <a:p>
            <a:endParaRPr lang="en-US" dirty="0"/>
          </a:p>
          <a:p>
            <a:pPr marL="0" indent="0">
              <a:buNone/>
            </a:pPr>
            <a:r>
              <a:rPr lang="en-US" dirty="0"/>
              <a:t>Downside: each epoch is still the same &lt;- (working on it) </a:t>
            </a:r>
          </a:p>
          <a:p>
            <a:endParaRPr lang="en-US" dirty="0"/>
          </a:p>
          <a:p>
            <a:endParaRPr lang="en-US" dirty="0"/>
          </a:p>
        </p:txBody>
      </p:sp>
    </p:spTree>
    <p:extLst>
      <p:ext uri="{BB962C8B-B14F-4D97-AF65-F5344CB8AC3E}">
        <p14:creationId xmlns:p14="http://schemas.microsoft.com/office/powerpoint/2010/main" val="15477997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E9BA-E43D-845F-1BC9-47891E431259}"/>
              </a:ext>
            </a:extLst>
          </p:cNvPr>
          <p:cNvSpPr>
            <a:spLocks noGrp="1"/>
          </p:cNvSpPr>
          <p:nvPr>
            <p:ph type="title"/>
          </p:nvPr>
        </p:nvSpPr>
        <p:spPr/>
        <p:txBody>
          <a:bodyPr/>
          <a:lstStyle/>
          <a:p>
            <a:r>
              <a:rPr lang="en-US" dirty="0"/>
              <a:t>1. Weighted probably sampling</a:t>
            </a:r>
          </a:p>
        </p:txBody>
      </p:sp>
      <p:pic>
        <p:nvPicPr>
          <p:cNvPr id="5" name="Picture 4">
            <a:extLst>
              <a:ext uri="{FF2B5EF4-FFF2-40B4-BE49-F238E27FC236}">
                <a16:creationId xmlns:a16="http://schemas.microsoft.com/office/drawing/2014/main" id="{2BB49B70-4169-C528-DF28-F1B0A61ABF74}"/>
              </a:ext>
            </a:extLst>
          </p:cNvPr>
          <p:cNvPicPr>
            <a:picLocks noChangeAspect="1"/>
          </p:cNvPicPr>
          <p:nvPr/>
        </p:nvPicPr>
        <p:blipFill>
          <a:blip r:embed="rId2"/>
          <a:stretch>
            <a:fillRect/>
          </a:stretch>
        </p:blipFill>
        <p:spPr>
          <a:xfrm>
            <a:off x="190759" y="2053245"/>
            <a:ext cx="6967125" cy="4347963"/>
          </a:xfrm>
          <a:prstGeom prst="rect">
            <a:avLst/>
          </a:prstGeom>
        </p:spPr>
      </p:pic>
      <p:pic>
        <p:nvPicPr>
          <p:cNvPr id="7" name="Picture 6">
            <a:extLst>
              <a:ext uri="{FF2B5EF4-FFF2-40B4-BE49-F238E27FC236}">
                <a16:creationId xmlns:a16="http://schemas.microsoft.com/office/drawing/2014/main" id="{5DE08FC9-9FF6-9051-E6B1-831F343D1E34}"/>
              </a:ext>
            </a:extLst>
          </p:cNvPr>
          <p:cNvPicPr>
            <a:picLocks noChangeAspect="1"/>
          </p:cNvPicPr>
          <p:nvPr/>
        </p:nvPicPr>
        <p:blipFill>
          <a:blip r:embed="rId3"/>
          <a:stretch>
            <a:fillRect/>
          </a:stretch>
        </p:blipFill>
        <p:spPr>
          <a:xfrm>
            <a:off x="7485761" y="3255540"/>
            <a:ext cx="4515480" cy="971686"/>
          </a:xfrm>
          <a:prstGeom prst="rect">
            <a:avLst/>
          </a:prstGeom>
        </p:spPr>
      </p:pic>
    </p:spTree>
    <p:extLst>
      <p:ext uri="{BB962C8B-B14F-4D97-AF65-F5344CB8AC3E}">
        <p14:creationId xmlns:p14="http://schemas.microsoft.com/office/powerpoint/2010/main" val="586603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4A089-5C37-3C25-5C8D-50B47DE3FDD6}"/>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Proving that #1 works</a:t>
            </a:r>
          </a:p>
        </p:txBody>
      </p:sp>
      <p:pic>
        <p:nvPicPr>
          <p:cNvPr id="5" name="Content Placeholder 4">
            <a:extLst>
              <a:ext uri="{FF2B5EF4-FFF2-40B4-BE49-F238E27FC236}">
                <a16:creationId xmlns:a16="http://schemas.microsoft.com/office/drawing/2014/main" id="{FBF64C71-FF62-0AC1-ECAB-8A29CC1421EA}"/>
              </a:ext>
            </a:extLst>
          </p:cNvPr>
          <p:cNvPicPr>
            <a:picLocks noGrp="1" noChangeAspect="1"/>
          </p:cNvPicPr>
          <p:nvPr>
            <p:ph idx="1"/>
          </p:nvPr>
        </p:nvPicPr>
        <p:blipFill>
          <a:blip r:embed="rId2"/>
          <a:stretch>
            <a:fillRect/>
          </a:stretch>
        </p:blipFill>
        <p:spPr>
          <a:xfrm>
            <a:off x="395396" y="0"/>
            <a:ext cx="6124880" cy="6167534"/>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27583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B75B3-076C-27D7-5487-A4466178CD3B}"/>
              </a:ext>
            </a:extLst>
          </p:cNvPr>
          <p:cNvSpPr>
            <a:spLocks noGrp="1"/>
          </p:cNvSpPr>
          <p:nvPr>
            <p:ph type="title"/>
          </p:nvPr>
        </p:nvSpPr>
        <p:spPr/>
        <p:txBody>
          <a:bodyPr/>
          <a:lstStyle/>
          <a:p>
            <a:r>
              <a:rPr lang="en-US" dirty="0"/>
              <a:t>2. Boundary sample units</a:t>
            </a:r>
          </a:p>
        </p:txBody>
      </p:sp>
      <p:sp>
        <p:nvSpPr>
          <p:cNvPr id="3" name="Content Placeholder 2">
            <a:extLst>
              <a:ext uri="{FF2B5EF4-FFF2-40B4-BE49-F238E27FC236}">
                <a16:creationId xmlns:a16="http://schemas.microsoft.com/office/drawing/2014/main" id="{37485207-E8F7-B40E-4178-FC73CDA5387A}"/>
              </a:ext>
            </a:extLst>
          </p:cNvPr>
          <p:cNvSpPr>
            <a:spLocks noGrp="1"/>
          </p:cNvSpPr>
          <p:nvPr>
            <p:ph idx="1"/>
          </p:nvPr>
        </p:nvSpPr>
        <p:spPr/>
        <p:txBody>
          <a:bodyPr/>
          <a:lstStyle/>
          <a:p>
            <a:r>
              <a:rPr lang="en-US" dirty="0"/>
              <a:t>Range: threshold +- .5*ST.D.</a:t>
            </a:r>
          </a:p>
          <a:p>
            <a:r>
              <a:rPr lang="en-US" dirty="0"/>
              <a:t># of rows: 1104 (HTP~700)</a:t>
            </a:r>
          </a:p>
        </p:txBody>
      </p:sp>
      <p:pic>
        <p:nvPicPr>
          <p:cNvPr id="5" name="Picture 4">
            <a:extLst>
              <a:ext uri="{FF2B5EF4-FFF2-40B4-BE49-F238E27FC236}">
                <a16:creationId xmlns:a16="http://schemas.microsoft.com/office/drawing/2014/main" id="{FD70FE5E-01D5-05D7-F99F-9476F543094E}"/>
              </a:ext>
            </a:extLst>
          </p:cNvPr>
          <p:cNvPicPr>
            <a:picLocks noChangeAspect="1"/>
          </p:cNvPicPr>
          <p:nvPr/>
        </p:nvPicPr>
        <p:blipFill>
          <a:blip r:embed="rId2"/>
          <a:stretch>
            <a:fillRect/>
          </a:stretch>
        </p:blipFill>
        <p:spPr>
          <a:xfrm>
            <a:off x="6126480" y="3212250"/>
            <a:ext cx="4725059" cy="1552792"/>
          </a:xfrm>
          <a:prstGeom prst="rect">
            <a:avLst/>
          </a:prstGeom>
        </p:spPr>
      </p:pic>
    </p:spTree>
    <p:extLst>
      <p:ext uri="{BB962C8B-B14F-4D97-AF65-F5344CB8AC3E}">
        <p14:creationId xmlns:p14="http://schemas.microsoft.com/office/powerpoint/2010/main" val="17887804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5118-E090-6F46-78BC-85DA4DA3F4A4}"/>
              </a:ext>
            </a:extLst>
          </p:cNvPr>
          <p:cNvSpPr>
            <a:spLocks noGrp="1"/>
          </p:cNvSpPr>
          <p:nvPr>
            <p:ph type="title"/>
          </p:nvPr>
        </p:nvSpPr>
        <p:spPr/>
        <p:txBody>
          <a:bodyPr/>
          <a:lstStyle/>
          <a:p>
            <a:r>
              <a:rPr lang="en-US" dirty="0"/>
              <a:t>3. Randomness in the test set &amp; NN</a:t>
            </a:r>
          </a:p>
        </p:txBody>
      </p:sp>
      <p:graphicFrame>
        <p:nvGraphicFramePr>
          <p:cNvPr id="4" name="Table 4">
            <a:extLst>
              <a:ext uri="{FF2B5EF4-FFF2-40B4-BE49-F238E27FC236}">
                <a16:creationId xmlns:a16="http://schemas.microsoft.com/office/drawing/2014/main" id="{60DAC450-EF73-4AC1-0780-59A6019552A1}"/>
              </a:ext>
            </a:extLst>
          </p:cNvPr>
          <p:cNvGraphicFramePr>
            <a:graphicFrameLocks noGrp="1"/>
          </p:cNvGraphicFramePr>
          <p:nvPr>
            <p:ph idx="1"/>
            <p:extLst>
              <p:ext uri="{D42A27DB-BD31-4B8C-83A1-F6EECF244321}">
                <p14:modId xmlns:p14="http://schemas.microsoft.com/office/powerpoint/2010/main" val="1120980285"/>
              </p:ext>
            </p:extLst>
          </p:nvPr>
        </p:nvGraphicFramePr>
        <p:xfrm>
          <a:off x="2743201" y="3925200"/>
          <a:ext cx="6705598" cy="2424474"/>
        </p:xfrm>
        <a:graphic>
          <a:graphicData uri="http://schemas.openxmlformats.org/drawingml/2006/table">
            <a:tbl>
              <a:tblPr firstRow="1" bandRow="1">
                <a:tableStyleId>{5C22544A-7EE6-4342-B048-85BDC9FD1C3A}</a:tableStyleId>
              </a:tblPr>
              <a:tblGrid>
                <a:gridCol w="3352799">
                  <a:extLst>
                    <a:ext uri="{9D8B030D-6E8A-4147-A177-3AD203B41FA5}">
                      <a16:colId xmlns:a16="http://schemas.microsoft.com/office/drawing/2014/main" val="2516668079"/>
                    </a:ext>
                  </a:extLst>
                </a:gridCol>
                <a:gridCol w="3352799">
                  <a:extLst>
                    <a:ext uri="{9D8B030D-6E8A-4147-A177-3AD203B41FA5}">
                      <a16:colId xmlns:a16="http://schemas.microsoft.com/office/drawing/2014/main" val="2637251170"/>
                    </a:ext>
                  </a:extLst>
                </a:gridCol>
              </a:tblGrid>
              <a:tr h="404079">
                <a:tc>
                  <a:txBody>
                    <a:bodyPr/>
                    <a:lstStyle/>
                    <a:p>
                      <a:r>
                        <a:rPr lang="en-US" dirty="0"/>
                        <a:t>Test run</a:t>
                      </a:r>
                    </a:p>
                  </a:txBody>
                  <a:tcPr/>
                </a:tc>
                <a:tc>
                  <a:txBody>
                    <a:bodyPr/>
                    <a:lstStyle/>
                    <a:p>
                      <a:r>
                        <a:rPr lang="en-US" dirty="0"/>
                        <a:t>Test F1</a:t>
                      </a:r>
                    </a:p>
                  </a:txBody>
                  <a:tcPr/>
                </a:tc>
                <a:extLst>
                  <a:ext uri="{0D108BD9-81ED-4DB2-BD59-A6C34878D82A}">
                    <a16:rowId xmlns:a16="http://schemas.microsoft.com/office/drawing/2014/main" val="4157294218"/>
                  </a:ext>
                </a:extLst>
              </a:tr>
              <a:tr h="404079">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0.6217494089834514</a:t>
                      </a:r>
                    </a:p>
                  </a:txBody>
                  <a:tcPr/>
                </a:tc>
                <a:extLst>
                  <a:ext uri="{0D108BD9-81ED-4DB2-BD59-A6C34878D82A}">
                    <a16:rowId xmlns:a16="http://schemas.microsoft.com/office/drawing/2014/main" val="3278417355"/>
                  </a:ext>
                </a:extLst>
              </a:tr>
              <a:tr h="404079">
                <a:tc>
                  <a:txBody>
                    <a:bodyPr/>
                    <a:lstStyle/>
                    <a:p>
                      <a:r>
                        <a:rPr lang="en-US" dirty="0"/>
                        <a:t>2</a:t>
                      </a:r>
                    </a:p>
                  </a:txBody>
                  <a:tcPr/>
                </a:tc>
                <a:tc>
                  <a:txBody>
                    <a:bodyPr/>
                    <a:lstStyle/>
                    <a:p>
                      <a:r>
                        <a:rPr lang="en-US" dirty="0"/>
                        <a:t>0.6310559006211179</a:t>
                      </a:r>
                    </a:p>
                  </a:txBody>
                  <a:tcPr/>
                </a:tc>
                <a:extLst>
                  <a:ext uri="{0D108BD9-81ED-4DB2-BD59-A6C34878D82A}">
                    <a16:rowId xmlns:a16="http://schemas.microsoft.com/office/drawing/2014/main" val="1230555230"/>
                  </a:ext>
                </a:extLst>
              </a:tr>
              <a:tr h="404079">
                <a:tc>
                  <a:txBody>
                    <a:bodyPr/>
                    <a:lstStyle/>
                    <a:p>
                      <a:r>
                        <a:rPr lang="en-US" dirty="0"/>
                        <a:t>3</a:t>
                      </a:r>
                    </a:p>
                  </a:txBody>
                  <a:tcPr/>
                </a:tc>
                <a:tc>
                  <a:txBody>
                    <a:bodyPr/>
                    <a:lstStyle/>
                    <a:p>
                      <a:r>
                        <a:rPr lang="en-US" dirty="0"/>
                        <a:t>0.6195899772209567</a:t>
                      </a:r>
                    </a:p>
                  </a:txBody>
                  <a:tcPr/>
                </a:tc>
                <a:extLst>
                  <a:ext uri="{0D108BD9-81ED-4DB2-BD59-A6C34878D82A}">
                    <a16:rowId xmlns:a16="http://schemas.microsoft.com/office/drawing/2014/main" val="1499655437"/>
                  </a:ext>
                </a:extLst>
              </a:tr>
              <a:tr h="404079">
                <a:tc>
                  <a:txBody>
                    <a:bodyPr/>
                    <a:lstStyle/>
                    <a:p>
                      <a:r>
                        <a:rPr lang="en-US" dirty="0"/>
                        <a:t>4</a:t>
                      </a:r>
                    </a:p>
                  </a:txBody>
                  <a:tcPr/>
                </a:tc>
                <a:tc>
                  <a:txBody>
                    <a:bodyPr/>
                    <a:lstStyle/>
                    <a:p>
                      <a:r>
                        <a:rPr lang="en-US" dirty="0"/>
                        <a:t>0.6248548199767712</a:t>
                      </a:r>
                    </a:p>
                  </a:txBody>
                  <a:tcPr/>
                </a:tc>
                <a:extLst>
                  <a:ext uri="{0D108BD9-81ED-4DB2-BD59-A6C34878D82A}">
                    <a16:rowId xmlns:a16="http://schemas.microsoft.com/office/drawing/2014/main" val="1119569977"/>
                  </a:ext>
                </a:extLst>
              </a:tr>
              <a:tr h="404079">
                <a:tc>
                  <a:txBody>
                    <a:bodyPr/>
                    <a:lstStyle/>
                    <a:p>
                      <a:r>
                        <a:rPr lang="en-US" dirty="0"/>
                        <a:t>5</a:t>
                      </a:r>
                    </a:p>
                  </a:txBody>
                  <a:tcPr/>
                </a:tc>
                <a:tc>
                  <a:txBody>
                    <a:bodyPr/>
                    <a:lstStyle/>
                    <a:p>
                      <a:r>
                        <a:rPr lang="en-US" dirty="0"/>
                        <a:t>0.6279357231149567</a:t>
                      </a:r>
                    </a:p>
                  </a:txBody>
                  <a:tcPr/>
                </a:tc>
                <a:extLst>
                  <a:ext uri="{0D108BD9-81ED-4DB2-BD59-A6C34878D82A}">
                    <a16:rowId xmlns:a16="http://schemas.microsoft.com/office/drawing/2014/main" val="3633812070"/>
                  </a:ext>
                </a:extLst>
              </a:tr>
            </a:tbl>
          </a:graphicData>
        </a:graphic>
      </p:graphicFrame>
      <p:sp>
        <p:nvSpPr>
          <p:cNvPr id="5" name="TextBox 4">
            <a:extLst>
              <a:ext uri="{FF2B5EF4-FFF2-40B4-BE49-F238E27FC236}">
                <a16:creationId xmlns:a16="http://schemas.microsoft.com/office/drawing/2014/main" id="{2AEF07A9-8E41-B0A1-211B-A229D7D495C4}"/>
              </a:ext>
            </a:extLst>
          </p:cNvPr>
          <p:cNvSpPr txBox="1"/>
          <p:nvPr/>
        </p:nvSpPr>
        <p:spPr>
          <a:xfrm>
            <a:off x="1096966" y="2172929"/>
            <a:ext cx="2906950" cy="369332"/>
          </a:xfrm>
          <a:prstGeom prst="rect">
            <a:avLst/>
          </a:prstGeom>
          <a:noFill/>
        </p:spPr>
        <p:txBody>
          <a:bodyPr wrap="none" rtlCol="0">
            <a:spAutoFit/>
          </a:bodyPr>
          <a:lstStyle/>
          <a:p>
            <a:r>
              <a:rPr lang="en-US" dirty="0"/>
              <a:t>Same training and test set</a:t>
            </a:r>
          </a:p>
        </p:txBody>
      </p:sp>
      <p:sp>
        <p:nvSpPr>
          <p:cNvPr id="6" name="TextBox 5">
            <a:extLst>
              <a:ext uri="{FF2B5EF4-FFF2-40B4-BE49-F238E27FC236}">
                <a16:creationId xmlns:a16="http://schemas.microsoft.com/office/drawing/2014/main" id="{E1BE49E3-3631-6492-3423-7D839508D99E}"/>
              </a:ext>
            </a:extLst>
          </p:cNvPr>
          <p:cNvSpPr txBox="1"/>
          <p:nvPr/>
        </p:nvSpPr>
        <p:spPr>
          <a:xfrm>
            <a:off x="1096966" y="2542261"/>
            <a:ext cx="8726107" cy="369332"/>
          </a:xfrm>
          <a:prstGeom prst="rect">
            <a:avLst/>
          </a:prstGeom>
          <a:noFill/>
        </p:spPr>
        <p:txBody>
          <a:bodyPr wrap="none" rtlCol="0">
            <a:spAutoFit/>
          </a:bodyPr>
          <a:lstStyle/>
          <a:p>
            <a:r>
              <a:rPr lang="en-US" dirty="0"/>
              <a:t>*Correction from last week, the test and training set have stayed the same entirely</a:t>
            </a:r>
          </a:p>
        </p:txBody>
      </p:sp>
      <p:pic>
        <p:nvPicPr>
          <p:cNvPr id="8" name="Picture 7">
            <a:extLst>
              <a:ext uri="{FF2B5EF4-FFF2-40B4-BE49-F238E27FC236}">
                <a16:creationId xmlns:a16="http://schemas.microsoft.com/office/drawing/2014/main" id="{C5DBD451-CB2C-7D4F-2831-57312D06D048}"/>
              </a:ext>
            </a:extLst>
          </p:cNvPr>
          <p:cNvPicPr>
            <a:picLocks noChangeAspect="1"/>
          </p:cNvPicPr>
          <p:nvPr/>
        </p:nvPicPr>
        <p:blipFill>
          <a:blip r:embed="rId2"/>
          <a:stretch>
            <a:fillRect/>
          </a:stretch>
        </p:blipFill>
        <p:spPr>
          <a:xfrm>
            <a:off x="707923" y="2936044"/>
            <a:ext cx="10923639" cy="327546"/>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091D2DB-A1BF-999F-67D5-51A00366DCFE}"/>
                  </a:ext>
                </a:extLst>
              </p14:cNvPr>
              <p14:cNvContentPartPr/>
              <p14:nvPr/>
            </p14:nvContentPartPr>
            <p14:xfrm>
              <a:off x="9517363" y="3243693"/>
              <a:ext cx="1960200" cy="79560"/>
            </p14:xfrm>
          </p:contentPart>
        </mc:Choice>
        <mc:Fallback xmlns="">
          <p:pic>
            <p:nvPicPr>
              <p:cNvPr id="10" name="Ink 9">
                <a:extLst>
                  <a:ext uri="{FF2B5EF4-FFF2-40B4-BE49-F238E27FC236}">
                    <a16:creationId xmlns:a16="http://schemas.microsoft.com/office/drawing/2014/main" id="{E091D2DB-A1BF-999F-67D5-51A00366DCFE}"/>
                  </a:ext>
                </a:extLst>
              </p:cNvPr>
              <p:cNvPicPr/>
              <p:nvPr/>
            </p:nvPicPr>
            <p:blipFill>
              <a:blip r:embed="rId4"/>
              <a:stretch>
                <a:fillRect/>
              </a:stretch>
            </p:blipFill>
            <p:spPr>
              <a:xfrm>
                <a:off x="9508363" y="3235053"/>
                <a:ext cx="1977840" cy="97200"/>
              </a:xfrm>
              <a:prstGeom prst="rect">
                <a:avLst/>
              </a:prstGeom>
            </p:spPr>
          </p:pic>
        </mc:Fallback>
      </mc:AlternateContent>
      <p:pic>
        <p:nvPicPr>
          <p:cNvPr id="7" name="Picture 6">
            <a:extLst>
              <a:ext uri="{FF2B5EF4-FFF2-40B4-BE49-F238E27FC236}">
                <a16:creationId xmlns:a16="http://schemas.microsoft.com/office/drawing/2014/main" id="{7FED6659-411B-FA75-215D-D82D9F7726D7}"/>
              </a:ext>
            </a:extLst>
          </p:cNvPr>
          <p:cNvPicPr>
            <a:picLocks noChangeAspect="1"/>
          </p:cNvPicPr>
          <p:nvPr/>
        </p:nvPicPr>
        <p:blipFill>
          <a:blip r:embed="rId5"/>
          <a:stretch>
            <a:fillRect/>
          </a:stretch>
        </p:blipFill>
        <p:spPr>
          <a:xfrm>
            <a:off x="3081346" y="3474784"/>
            <a:ext cx="6029307" cy="483419"/>
          </a:xfrm>
          <a:prstGeom prst="rect">
            <a:avLst/>
          </a:prstGeom>
        </p:spPr>
      </p:pic>
    </p:spTree>
    <p:extLst>
      <p:ext uri="{BB962C8B-B14F-4D97-AF65-F5344CB8AC3E}">
        <p14:creationId xmlns:p14="http://schemas.microsoft.com/office/powerpoint/2010/main" val="39578160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0DB93-6BCE-DA4E-615B-DE71DBA27377}"/>
              </a:ext>
            </a:extLst>
          </p:cNvPr>
          <p:cNvSpPr>
            <a:spLocks noGrp="1"/>
          </p:cNvSpPr>
          <p:nvPr>
            <p:ph type="title"/>
          </p:nvPr>
        </p:nvSpPr>
        <p:spPr/>
        <p:txBody>
          <a:bodyPr/>
          <a:lstStyle/>
          <a:p>
            <a:r>
              <a:rPr lang="en-US" dirty="0"/>
              <a:t>Interesting:</a:t>
            </a:r>
          </a:p>
        </p:txBody>
      </p:sp>
      <p:pic>
        <p:nvPicPr>
          <p:cNvPr id="5" name="Content Placeholder 4">
            <a:extLst>
              <a:ext uri="{FF2B5EF4-FFF2-40B4-BE49-F238E27FC236}">
                <a16:creationId xmlns:a16="http://schemas.microsoft.com/office/drawing/2014/main" id="{FB720C54-470B-14A1-3A4E-35AD69BB7B42}"/>
              </a:ext>
            </a:extLst>
          </p:cNvPr>
          <p:cNvPicPr>
            <a:picLocks noGrp="1" noChangeAspect="1"/>
          </p:cNvPicPr>
          <p:nvPr>
            <p:ph idx="1"/>
          </p:nvPr>
        </p:nvPicPr>
        <p:blipFill>
          <a:blip r:embed="rId2"/>
          <a:stretch>
            <a:fillRect/>
          </a:stretch>
        </p:blipFill>
        <p:spPr>
          <a:xfrm>
            <a:off x="876663" y="2415657"/>
            <a:ext cx="4344006" cy="3381847"/>
          </a:xfrm>
        </p:spPr>
      </p:pic>
      <p:pic>
        <p:nvPicPr>
          <p:cNvPr id="7" name="Picture 6">
            <a:extLst>
              <a:ext uri="{FF2B5EF4-FFF2-40B4-BE49-F238E27FC236}">
                <a16:creationId xmlns:a16="http://schemas.microsoft.com/office/drawing/2014/main" id="{08601857-FE39-7195-3500-C7FE312A0808}"/>
              </a:ext>
            </a:extLst>
          </p:cNvPr>
          <p:cNvPicPr>
            <a:picLocks noChangeAspect="1"/>
          </p:cNvPicPr>
          <p:nvPr/>
        </p:nvPicPr>
        <p:blipFill rotWithShape="1">
          <a:blip r:embed="rId3"/>
          <a:srcRect l="20363"/>
          <a:stretch/>
        </p:blipFill>
        <p:spPr>
          <a:xfrm>
            <a:off x="6971333" y="2543770"/>
            <a:ext cx="3620005" cy="3253734"/>
          </a:xfrm>
          <a:prstGeom prst="rect">
            <a:avLst/>
          </a:prstGeom>
        </p:spPr>
      </p:pic>
    </p:spTree>
    <p:extLst>
      <p:ext uri="{BB962C8B-B14F-4D97-AF65-F5344CB8AC3E}">
        <p14:creationId xmlns:p14="http://schemas.microsoft.com/office/powerpoint/2010/main" val="33069078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5118-E090-6F46-78BC-85DA4DA3F4A4}"/>
              </a:ext>
            </a:extLst>
          </p:cNvPr>
          <p:cNvSpPr>
            <a:spLocks noGrp="1"/>
          </p:cNvSpPr>
          <p:nvPr>
            <p:ph type="title"/>
          </p:nvPr>
        </p:nvSpPr>
        <p:spPr/>
        <p:txBody>
          <a:bodyPr/>
          <a:lstStyle/>
          <a:p>
            <a:r>
              <a:rPr lang="en-US" dirty="0"/>
              <a:t>3. Randomness in the test set &amp; NN</a:t>
            </a:r>
          </a:p>
        </p:txBody>
      </p:sp>
      <p:graphicFrame>
        <p:nvGraphicFramePr>
          <p:cNvPr id="4" name="Table 4">
            <a:extLst>
              <a:ext uri="{FF2B5EF4-FFF2-40B4-BE49-F238E27FC236}">
                <a16:creationId xmlns:a16="http://schemas.microsoft.com/office/drawing/2014/main" id="{60DAC450-EF73-4AC1-0780-59A6019552A1}"/>
              </a:ext>
            </a:extLst>
          </p:cNvPr>
          <p:cNvGraphicFramePr>
            <a:graphicFrameLocks noGrp="1"/>
          </p:cNvGraphicFramePr>
          <p:nvPr>
            <p:ph idx="1"/>
            <p:extLst>
              <p:ext uri="{D42A27DB-BD31-4B8C-83A1-F6EECF244321}">
                <p14:modId xmlns:p14="http://schemas.microsoft.com/office/powerpoint/2010/main" val="830276271"/>
              </p:ext>
            </p:extLst>
          </p:nvPr>
        </p:nvGraphicFramePr>
        <p:xfrm>
          <a:off x="2743201" y="2715833"/>
          <a:ext cx="6705598" cy="3636711"/>
        </p:xfrm>
        <a:graphic>
          <a:graphicData uri="http://schemas.openxmlformats.org/drawingml/2006/table">
            <a:tbl>
              <a:tblPr firstRow="1" bandRow="1">
                <a:tableStyleId>{5C22544A-7EE6-4342-B048-85BDC9FD1C3A}</a:tableStyleId>
              </a:tblPr>
              <a:tblGrid>
                <a:gridCol w="3352799">
                  <a:extLst>
                    <a:ext uri="{9D8B030D-6E8A-4147-A177-3AD203B41FA5}">
                      <a16:colId xmlns:a16="http://schemas.microsoft.com/office/drawing/2014/main" val="2516668079"/>
                    </a:ext>
                  </a:extLst>
                </a:gridCol>
                <a:gridCol w="3352799">
                  <a:extLst>
                    <a:ext uri="{9D8B030D-6E8A-4147-A177-3AD203B41FA5}">
                      <a16:colId xmlns:a16="http://schemas.microsoft.com/office/drawing/2014/main" val="2637251170"/>
                    </a:ext>
                  </a:extLst>
                </a:gridCol>
              </a:tblGrid>
              <a:tr h="404079">
                <a:tc>
                  <a:txBody>
                    <a:bodyPr/>
                    <a:lstStyle/>
                    <a:p>
                      <a:r>
                        <a:rPr lang="en-US" dirty="0"/>
                        <a:t>Test run</a:t>
                      </a:r>
                    </a:p>
                  </a:txBody>
                  <a:tcPr/>
                </a:tc>
                <a:tc>
                  <a:txBody>
                    <a:bodyPr/>
                    <a:lstStyle/>
                    <a:p>
                      <a:r>
                        <a:rPr lang="en-US" dirty="0"/>
                        <a:t>Test F1</a:t>
                      </a:r>
                    </a:p>
                  </a:txBody>
                  <a:tcPr/>
                </a:tc>
                <a:extLst>
                  <a:ext uri="{0D108BD9-81ED-4DB2-BD59-A6C34878D82A}">
                    <a16:rowId xmlns:a16="http://schemas.microsoft.com/office/drawing/2014/main" val="4157294218"/>
                  </a:ext>
                </a:extLst>
              </a:tr>
              <a:tr h="404079">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0.6073697585768741</a:t>
                      </a:r>
                    </a:p>
                  </a:txBody>
                  <a:tcPr/>
                </a:tc>
                <a:extLst>
                  <a:ext uri="{0D108BD9-81ED-4DB2-BD59-A6C34878D82A}">
                    <a16:rowId xmlns:a16="http://schemas.microsoft.com/office/drawing/2014/main" val="3278417355"/>
                  </a:ext>
                </a:extLst>
              </a:tr>
              <a:tr h="404079">
                <a:tc>
                  <a:txBody>
                    <a:bodyPr/>
                    <a:lstStyle/>
                    <a:p>
                      <a:r>
                        <a:rPr lang="en-US" dirty="0"/>
                        <a:t>2</a:t>
                      </a:r>
                    </a:p>
                  </a:txBody>
                  <a:tcPr/>
                </a:tc>
                <a:tc>
                  <a:txBody>
                    <a:bodyPr/>
                    <a:lstStyle/>
                    <a:p>
                      <a:r>
                        <a:rPr lang="en-US" dirty="0"/>
                        <a:t>0.6347150259067358</a:t>
                      </a:r>
                    </a:p>
                  </a:txBody>
                  <a:tcPr/>
                </a:tc>
                <a:extLst>
                  <a:ext uri="{0D108BD9-81ED-4DB2-BD59-A6C34878D82A}">
                    <a16:rowId xmlns:a16="http://schemas.microsoft.com/office/drawing/2014/main" val="1230555230"/>
                  </a:ext>
                </a:extLst>
              </a:tr>
              <a:tr h="404079">
                <a:tc>
                  <a:txBody>
                    <a:bodyPr/>
                    <a:lstStyle/>
                    <a:p>
                      <a:r>
                        <a:rPr lang="en-US" dirty="0"/>
                        <a:t>3</a:t>
                      </a:r>
                    </a:p>
                  </a:txBody>
                  <a:tcPr/>
                </a:tc>
                <a:tc>
                  <a:txBody>
                    <a:bodyPr/>
                    <a:lstStyle/>
                    <a:p>
                      <a:r>
                        <a:rPr lang="en-US" dirty="0"/>
                        <a:t>0.6083086053412462</a:t>
                      </a:r>
                    </a:p>
                  </a:txBody>
                  <a:tcPr/>
                </a:tc>
                <a:extLst>
                  <a:ext uri="{0D108BD9-81ED-4DB2-BD59-A6C34878D82A}">
                    <a16:rowId xmlns:a16="http://schemas.microsoft.com/office/drawing/2014/main" val="1499655437"/>
                  </a:ext>
                </a:extLst>
              </a:tr>
              <a:tr h="404079">
                <a:tc>
                  <a:txBody>
                    <a:bodyPr/>
                    <a:lstStyle/>
                    <a:p>
                      <a:r>
                        <a:rPr lang="en-US" dirty="0"/>
                        <a:t>4</a:t>
                      </a:r>
                    </a:p>
                  </a:txBody>
                  <a:tcPr/>
                </a:tc>
                <a:tc>
                  <a:txBody>
                    <a:bodyPr/>
                    <a:lstStyle/>
                    <a:p>
                      <a:r>
                        <a:rPr lang="en-US" dirty="0"/>
                        <a:t>0.6274065685164212</a:t>
                      </a:r>
                    </a:p>
                  </a:txBody>
                  <a:tcPr/>
                </a:tc>
                <a:extLst>
                  <a:ext uri="{0D108BD9-81ED-4DB2-BD59-A6C34878D82A}">
                    <a16:rowId xmlns:a16="http://schemas.microsoft.com/office/drawing/2014/main" val="1119569977"/>
                  </a:ext>
                </a:extLst>
              </a:tr>
              <a:tr h="404079">
                <a:tc>
                  <a:txBody>
                    <a:bodyPr/>
                    <a:lstStyle/>
                    <a:p>
                      <a:r>
                        <a:rPr lang="en-US" dirty="0"/>
                        <a:t>5</a:t>
                      </a:r>
                    </a:p>
                  </a:txBody>
                  <a:tcPr/>
                </a:tc>
                <a:tc>
                  <a:txBody>
                    <a:bodyPr/>
                    <a:lstStyle/>
                    <a:p>
                      <a:r>
                        <a:rPr lang="en-US" dirty="0"/>
                        <a:t>0.6272321428571428</a:t>
                      </a:r>
                    </a:p>
                  </a:txBody>
                  <a:tcPr/>
                </a:tc>
                <a:extLst>
                  <a:ext uri="{0D108BD9-81ED-4DB2-BD59-A6C34878D82A}">
                    <a16:rowId xmlns:a16="http://schemas.microsoft.com/office/drawing/2014/main" val="3633812070"/>
                  </a:ext>
                </a:extLst>
              </a:tr>
              <a:tr h="404079">
                <a:tc>
                  <a:txBody>
                    <a:bodyPr/>
                    <a:lstStyle/>
                    <a:p>
                      <a:r>
                        <a:rPr lang="en-US" dirty="0"/>
                        <a:t>6</a:t>
                      </a:r>
                    </a:p>
                  </a:txBody>
                  <a:tcPr/>
                </a:tc>
                <a:tc>
                  <a:txBody>
                    <a:bodyPr/>
                    <a:lstStyle/>
                    <a:p>
                      <a:r>
                        <a:rPr lang="en-US" dirty="0"/>
                        <a:t>0.6409691629955947</a:t>
                      </a:r>
                    </a:p>
                  </a:txBody>
                  <a:tcPr/>
                </a:tc>
                <a:extLst>
                  <a:ext uri="{0D108BD9-81ED-4DB2-BD59-A6C34878D82A}">
                    <a16:rowId xmlns:a16="http://schemas.microsoft.com/office/drawing/2014/main" val="1193765034"/>
                  </a:ext>
                </a:extLst>
              </a:tr>
              <a:tr h="404079">
                <a:tc>
                  <a:txBody>
                    <a:bodyPr/>
                    <a:lstStyle/>
                    <a:p>
                      <a:r>
                        <a:rPr lang="en-US" dirty="0"/>
                        <a:t>7</a:t>
                      </a:r>
                    </a:p>
                  </a:txBody>
                  <a:tcPr/>
                </a:tc>
                <a:tc>
                  <a:txBody>
                    <a:bodyPr/>
                    <a:lstStyle/>
                    <a:p>
                      <a:r>
                        <a:rPr lang="en-US" dirty="0"/>
                        <a:t>0.6477272727272728</a:t>
                      </a:r>
                    </a:p>
                  </a:txBody>
                  <a:tcPr/>
                </a:tc>
                <a:extLst>
                  <a:ext uri="{0D108BD9-81ED-4DB2-BD59-A6C34878D82A}">
                    <a16:rowId xmlns:a16="http://schemas.microsoft.com/office/drawing/2014/main" val="1768524914"/>
                  </a:ext>
                </a:extLst>
              </a:tr>
              <a:tr h="404079">
                <a:tc>
                  <a:txBody>
                    <a:bodyPr/>
                    <a:lstStyle/>
                    <a:p>
                      <a:r>
                        <a:rPr lang="en-US" dirty="0"/>
                        <a:t>8</a:t>
                      </a:r>
                    </a:p>
                  </a:txBody>
                  <a:tcPr/>
                </a:tc>
                <a:tc>
                  <a:txBody>
                    <a:bodyPr/>
                    <a:lstStyle/>
                    <a:p>
                      <a:r>
                        <a:rPr lang="en-US" dirty="0"/>
                        <a:t>0.6513157894736842</a:t>
                      </a:r>
                    </a:p>
                  </a:txBody>
                  <a:tcPr/>
                </a:tc>
                <a:extLst>
                  <a:ext uri="{0D108BD9-81ED-4DB2-BD59-A6C34878D82A}">
                    <a16:rowId xmlns:a16="http://schemas.microsoft.com/office/drawing/2014/main" val="1953714514"/>
                  </a:ext>
                </a:extLst>
              </a:tr>
            </a:tbl>
          </a:graphicData>
        </a:graphic>
      </p:graphicFrame>
      <p:sp>
        <p:nvSpPr>
          <p:cNvPr id="5" name="TextBox 4">
            <a:extLst>
              <a:ext uri="{FF2B5EF4-FFF2-40B4-BE49-F238E27FC236}">
                <a16:creationId xmlns:a16="http://schemas.microsoft.com/office/drawing/2014/main" id="{2AEF07A9-8E41-B0A1-211B-A229D7D495C4}"/>
              </a:ext>
            </a:extLst>
          </p:cNvPr>
          <p:cNvSpPr txBox="1"/>
          <p:nvPr/>
        </p:nvSpPr>
        <p:spPr>
          <a:xfrm>
            <a:off x="1096966" y="2172929"/>
            <a:ext cx="3203890" cy="369332"/>
          </a:xfrm>
          <a:prstGeom prst="rect">
            <a:avLst/>
          </a:prstGeom>
          <a:noFill/>
        </p:spPr>
        <p:txBody>
          <a:bodyPr wrap="none" rtlCol="0">
            <a:spAutoFit/>
          </a:bodyPr>
          <a:lstStyle/>
          <a:p>
            <a:r>
              <a:rPr lang="en-US" dirty="0"/>
              <a:t>Random training and test set</a:t>
            </a:r>
          </a:p>
        </p:txBody>
      </p:sp>
    </p:spTree>
    <p:extLst>
      <p:ext uri="{BB962C8B-B14F-4D97-AF65-F5344CB8AC3E}">
        <p14:creationId xmlns:p14="http://schemas.microsoft.com/office/powerpoint/2010/main" val="3134808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598DD-0406-2E48-2C95-46E9F34F9F1F}"/>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3. Bootstrap Test set</a:t>
            </a:r>
          </a:p>
        </p:txBody>
      </p:sp>
      <p:pic>
        <p:nvPicPr>
          <p:cNvPr id="5" name="Picture 4">
            <a:extLst>
              <a:ext uri="{FF2B5EF4-FFF2-40B4-BE49-F238E27FC236}">
                <a16:creationId xmlns:a16="http://schemas.microsoft.com/office/drawing/2014/main" id="{32CFF348-967C-21F1-A7CC-A9CD9966234D}"/>
              </a:ext>
            </a:extLst>
          </p:cNvPr>
          <p:cNvPicPr>
            <a:picLocks noChangeAspect="1"/>
          </p:cNvPicPr>
          <p:nvPr/>
        </p:nvPicPr>
        <p:blipFill>
          <a:blip r:embed="rId2"/>
          <a:stretch>
            <a:fillRect/>
          </a:stretch>
        </p:blipFill>
        <p:spPr>
          <a:xfrm>
            <a:off x="427467" y="615952"/>
            <a:ext cx="7354372" cy="5626095"/>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5473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751E5-11AB-18F9-5CC2-CA85F8F40D42}"/>
              </a:ext>
            </a:extLst>
          </p:cNvPr>
          <p:cNvSpPr>
            <a:spLocks noGrp="1"/>
          </p:cNvSpPr>
          <p:nvPr>
            <p:ph type="title"/>
          </p:nvPr>
        </p:nvSpPr>
        <p:spPr>
          <a:xfrm>
            <a:off x="878911" y="643468"/>
            <a:ext cx="3177847" cy="1674180"/>
          </a:xfrm>
        </p:spPr>
        <p:txBody>
          <a:bodyPr>
            <a:normAutofit/>
          </a:bodyPr>
          <a:lstStyle/>
          <a:p>
            <a:r>
              <a:rPr lang="en-US" sz="3700"/>
              <a:t>4. Validation set batch graph</a:t>
            </a:r>
          </a:p>
        </p:txBody>
      </p:sp>
      <p:cxnSp>
        <p:nvCxnSpPr>
          <p:cNvPr id="21" name="Straight Connector 2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B4CBDF-9BF1-F979-AC1B-855E78E4C3E1}"/>
              </a:ext>
            </a:extLst>
          </p:cNvPr>
          <p:cNvSpPr>
            <a:spLocks noGrp="1"/>
          </p:cNvSpPr>
          <p:nvPr>
            <p:ph idx="1"/>
          </p:nvPr>
        </p:nvSpPr>
        <p:spPr>
          <a:xfrm>
            <a:off x="858064" y="2639380"/>
            <a:ext cx="3205049" cy="3229714"/>
          </a:xfrm>
        </p:spPr>
        <p:txBody>
          <a:bodyPr>
            <a:normAutofit/>
          </a:bodyPr>
          <a:lstStyle/>
          <a:p>
            <a:r>
              <a:rPr lang="en-US" dirty="0"/>
              <a:t>Need custom call back</a:t>
            </a:r>
          </a:p>
        </p:txBody>
      </p:sp>
      <p:sp>
        <p:nvSpPr>
          <p:cNvPr id="23" name="Rectangle 22">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a:extLst>
              <a:ext uri="{FF2B5EF4-FFF2-40B4-BE49-F238E27FC236}">
                <a16:creationId xmlns:a16="http://schemas.microsoft.com/office/drawing/2014/main" id="{62E9D37F-D623-9E32-D9A3-8B53687286E8}"/>
              </a:ext>
            </a:extLst>
          </p:cNvPr>
          <p:cNvPicPr>
            <a:picLocks noChangeAspect="1"/>
          </p:cNvPicPr>
          <p:nvPr/>
        </p:nvPicPr>
        <p:blipFill rotWithShape="1">
          <a:blip r:embed="rId2"/>
          <a:srcRect b="90439"/>
          <a:stretch/>
        </p:blipFill>
        <p:spPr>
          <a:xfrm>
            <a:off x="0" y="0"/>
            <a:ext cx="5224235" cy="643468"/>
          </a:xfrm>
          <a:prstGeom prst="rect">
            <a:avLst/>
          </a:prstGeom>
        </p:spPr>
      </p:pic>
      <p:pic>
        <p:nvPicPr>
          <p:cNvPr id="4" name="Picture 3">
            <a:extLst>
              <a:ext uri="{FF2B5EF4-FFF2-40B4-BE49-F238E27FC236}">
                <a16:creationId xmlns:a16="http://schemas.microsoft.com/office/drawing/2014/main" id="{E351E997-10BC-15ED-4C8C-3A4B98369A42}"/>
              </a:ext>
            </a:extLst>
          </p:cNvPr>
          <p:cNvPicPr>
            <a:picLocks noChangeAspect="1"/>
          </p:cNvPicPr>
          <p:nvPr/>
        </p:nvPicPr>
        <p:blipFill rotWithShape="1">
          <a:blip r:embed="rId2"/>
          <a:srcRect t="31986"/>
          <a:stretch/>
        </p:blipFill>
        <p:spPr>
          <a:xfrm>
            <a:off x="5223139" y="294971"/>
            <a:ext cx="6968497" cy="6105829"/>
          </a:xfrm>
          <a:prstGeom prst="rect">
            <a:avLst/>
          </a:prstGeom>
        </p:spPr>
      </p:pic>
    </p:spTree>
    <p:extLst>
      <p:ext uri="{BB962C8B-B14F-4D97-AF65-F5344CB8AC3E}">
        <p14:creationId xmlns:p14="http://schemas.microsoft.com/office/powerpoint/2010/main" val="11841931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751E5-11AB-18F9-5CC2-CA85F8F40D42}"/>
              </a:ext>
            </a:extLst>
          </p:cNvPr>
          <p:cNvSpPr>
            <a:spLocks noGrp="1"/>
          </p:cNvSpPr>
          <p:nvPr>
            <p:ph type="title"/>
          </p:nvPr>
        </p:nvSpPr>
        <p:spPr>
          <a:xfrm>
            <a:off x="878911" y="643468"/>
            <a:ext cx="3177847" cy="1674180"/>
          </a:xfrm>
        </p:spPr>
        <p:txBody>
          <a:bodyPr>
            <a:normAutofit/>
          </a:bodyPr>
          <a:lstStyle/>
          <a:p>
            <a:r>
              <a:rPr lang="en-US" sz="3700" dirty="0"/>
              <a:t>4. Validation set batch graph</a:t>
            </a:r>
          </a:p>
        </p:txBody>
      </p:sp>
      <p:cxnSp>
        <p:nvCxnSpPr>
          <p:cNvPr id="12" name="Straight Connector 1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B4CBDF-9BF1-F979-AC1B-855E78E4C3E1}"/>
              </a:ext>
            </a:extLst>
          </p:cNvPr>
          <p:cNvSpPr>
            <a:spLocks noGrp="1"/>
          </p:cNvSpPr>
          <p:nvPr>
            <p:ph idx="1"/>
          </p:nvPr>
        </p:nvSpPr>
        <p:spPr>
          <a:xfrm>
            <a:off x="858064" y="2639380"/>
            <a:ext cx="3205049" cy="3229714"/>
          </a:xfrm>
        </p:spPr>
        <p:txBody>
          <a:bodyPr>
            <a:normAutofit/>
          </a:bodyPr>
          <a:lstStyle/>
          <a:p>
            <a:r>
              <a:rPr lang="en-US" dirty="0" err="1"/>
              <a:t>validation_data</a:t>
            </a:r>
            <a:r>
              <a:rPr lang="en-US" dirty="0"/>
              <a:t> was coming up “none”</a:t>
            </a:r>
          </a:p>
        </p:txBody>
      </p:sp>
      <p:sp>
        <p:nvSpPr>
          <p:cNvPr id="14" name="Rectangle 1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A424A378-024A-1D93-5770-121CBA273729}"/>
              </a:ext>
            </a:extLst>
          </p:cNvPr>
          <p:cNvPicPr>
            <a:picLocks noChangeAspect="1"/>
          </p:cNvPicPr>
          <p:nvPr/>
        </p:nvPicPr>
        <p:blipFill>
          <a:blip r:embed="rId3"/>
          <a:stretch>
            <a:fillRect/>
          </a:stretch>
        </p:blipFill>
        <p:spPr>
          <a:xfrm>
            <a:off x="7138145" y="525875"/>
            <a:ext cx="2324424" cy="581106"/>
          </a:xfrm>
          <a:prstGeom prst="rect">
            <a:avLst/>
          </a:prstGeom>
        </p:spPr>
      </p:pic>
      <p:pic>
        <p:nvPicPr>
          <p:cNvPr id="7" name="Picture 6">
            <a:extLst>
              <a:ext uri="{FF2B5EF4-FFF2-40B4-BE49-F238E27FC236}">
                <a16:creationId xmlns:a16="http://schemas.microsoft.com/office/drawing/2014/main" id="{76C6D6F8-7297-FB86-4E58-6E5AA68C12BC}"/>
              </a:ext>
            </a:extLst>
          </p:cNvPr>
          <p:cNvPicPr>
            <a:picLocks noChangeAspect="1"/>
          </p:cNvPicPr>
          <p:nvPr/>
        </p:nvPicPr>
        <p:blipFill>
          <a:blip r:embed="rId4"/>
          <a:stretch>
            <a:fillRect/>
          </a:stretch>
        </p:blipFill>
        <p:spPr>
          <a:xfrm>
            <a:off x="5259395" y="2047714"/>
            <a:ext cx="6392167" cy="2305372"/>
          </a:xfrm>
          <a:prstGeom prst="rect">
            <a:avLst/>
          </a:prstGeom>
        </p:spPr>
      </p:pic>
    </p:spTree>
    <p:extLst>
      <p:ext uri="{BB962C8B-B14F-4D97-AF65-F5344CB8AC3E}">
        <p14:creationId xmlns:p14="http://schemas.microsoft.com/office/powerpoint/2010/main" val="3241623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3">
            <a:extLst>
              <a:ext uri="{FF2B5EF4-FFF2-40B4-BE49-F238E27FC236}">
                <a16:creationId xmlns:a16="http://schemas.microsoft.com/office/drawing/2014/main" id="{13A117D2-F594-24BB-D72A-53AAAD2DE480}"/>
              </a:ext>
            </a:extLst>
          </p:cNvPr>
          <p:cNvPicPr>
            <a:picLocks noChangeAspect="1"/>
          </p:cNvPicPr>
          <p:nvPr/>
        </p:nvPicPr>
        <p:blipFill rotWithShape="1">
          <a:blip r:embed="rId2">
            <a:alphaModFix amt="35000"/>
          </a:blip>
          <a:srcRect t="28269" b="154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909D8D5-6819-20BC-3FC3-1F127B36F664}"/>
              </a:ext>
            </a:extLst>
          </p:cNvPr>
          <p:cNvSpPr>
            <a:spLocks noGrp="1"/>
          </p:cNvSpPr>
          <p:nvPr>
            <p:ph type="ctrTitle"/>
          </p:nvPr>
        </p:nvSpPr>
        <p:spPr>
          <a:xfrm>
            <a:off x="1097280" y="758952"/>
            <a:ext cx="10058400" cy="3566160"/>
          </a:xfrm>
        </p:spPr>
        <p:txBody>
          <a:bodyPr>
            <a:normAutofit/>
          </a:bodyPr>
          <a:lstStyle/>
          <a:p>
            <a:r>
              <a:rPr lang="en-US" i="1" dirty="0">
                <a:solidFill>
                  <a:srgbClr val="FFFFFF"/>
                </a:solidFill>
              </a:rPr>
              <a:t>Possible</a:t>
            </a:r>
            <a:r>
              <a:rPr lang="en-US" dirty="0">
                <a:solidFill>
                  <a:srgbClr val="FFFFFF"/>
                </a:solidFill>
              </a:rPr>
              <a:t> Ways to Use Log Results</a:t>
            </a:r>
          </a:p>
        </p:txBody>
      </p:sp>
      <p:cxnSp>
        <p:nvCxnSpPr>
          <p:cNvPr id="61" name="Straight Connector 6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037332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B39A1-860D-2A76-37A4-C80581274AFE}"/>
              </a:ext>
            </a:extLst>
          </p:cNvPr>
          <p:cNvSpPr>
            <a:spLocks noGrp="1"/>
          </p:cNvSpPr>
          <p:nvPr>
            <p:ph type="title"/>
          </p:nvPr>
        </p:nvSpPr>
        <p:spPr/>
        <p:txBody>
          <a:bodyPr/>
          <a:lstStyle/>
          <a:p>
            <a:r>
              <a:rPr lang="en-US" sz="4800" dirty="0"/>
              <a:t>4. Validation set batch graph</a:t>
            </a:r>
            <a:endParaRPr lang="en-US" dirty="0"/>
          </a:p>
        </p:txBody>
      </p:sp>
      <p:pic>
        <p:nvPicPr>
          <p:cNvPr id="5" name="Picture 4">
            <a:extLst>
              <a:ext uri="{FF2B5EF4-FFF2-40B4-BE49-F238E27FC236}">
                <a16:creationId xmlns:a16="http://schemas.microsoft.com/office/drawing/2014/main" id="{07863FC4-BD30-8987-A6D8-A22AC86AC7FD}"/>
              </a:ext>
            </a:extLst>
          </p:cNvPr>
          <p:cNvPicPr>
            <a:picLocks noChangeAspect="1"/>
          </p:cNvPicPr>
          <p:nvPr/>
        </p:nvPicPr>
        <p:blipFill>
          <a:blip r:embed="rId2"/>
          <a:stretch>
            <a:fillRect/>
          </a:stretch>
        </p:blipFill>
        <p:spPr>
          <a:xfrm>
            <a:off x="5049446" y="2125182"/>
            <a:ext cx="5077534" cy="362000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88FA5C3-9F2C-66D7-2592-D8D63DC0C614}"/>
                  </a:ext>
                </a:extLst>
              </p14:cNvPr>
              <p14:cNvContentPartPr/>
              <p14:nvPr/>
            </p14:nvContentPartPr>
            <p14:xfrm>
              <a:off x="7273350" y="4586207"/>
              <a:ext cx="591120" cy="388440"/>
            </p14:xfrm>
          </p:contentPart>
        </mc:Choice>
        <mc:Fallback xmlns="">
          <p:pic>
            <p:nvPicPr>
              <p:cNvPr id="6" name="Ink 5">
                <a:extLst>
                  <a:ext uri="{FF2B5EF4-FFF2-40B4-BE49-F238E27FC236}">
                    <a16:creationId xmlns:a16="http://schemas.microsoft.com/office/drawing/2014/main" id="{188FA5C3-9F2C-66D7-2592-D8D63DC0C614}"/>
                  </a:ext>
                </a:extLst>
              </p:cNvPr>
              <p:cNvPicPr/>
              <p:nvPr/>
            </p:nvPicPr>
            <p:blipFill>
              <a:blip r:embed="rId4"/>
              <a:stretch>
                <a:fillRect/>
              </a:stretch>
            </p:blipFill>
            <p:spPr>
              <a:xfrm>
                <a:off x="7264350" y="4577567"/>
                <a:ext cx="608760" cy="406080"/>
              </a:xfrm>
              <a:prstGeom prst="rect">
                <a:avLst/>
              </a:prstGeom>
            </p:spPr>
          </p:pic>
        </mc:Fallback>
      </mc:AlternateContent>
      <p:sp>
        <p:nvSpPr>
          <p:cNvPr id="7" name="TextBox 6">
            <a:extLst>
              <a:ext uri="{FF2B5EF4-FFF2-40B4-BE49-F238E27FC236}">
                <a16:creationId xmlns:a16="http://schemas.microsoft.com/office/drawing/2014/main" id="{9E5888CF-E859-9DDB-B112-501ED79EB0FF}"/>
              </a:ext>
            </a:extLst>
          </p:cNvPr>
          <p:cNvSpPr txBox="1"/>
          <p:nvPr/>
        </p:nvSpPr>
        <p:spPr>
          <a:xfrm>
            <a:off x="860479" y="2204356"/>
            <a:ext cx="4188967" cy="1200329"/>
          </a:xfrm>
          <a:prstGeom prst="rect">
            <a:avLst/>
          </a:prstGeom>
          <a:noFill/>
        </p:spPr>
        <p:txBody>
          <a:bodyPr wrap="square" rtlCol="0">
            <a:spAutoFit/>
          </a:bodyPr>
          <a:lstStyle/>
          <a:p>
            <a:r>
              <a:rPr lang="en-US" dirty="0"/>
              <a:t>Changed to .5</a:t>
            </a:r>
          </a:p>
          <a:p>
            <a:r>
              <a:rPr lang="en-US" dirty="0"/>
              <a:t>Should it calculate the best threshold?</a:t>
            </a:r>
          </a:p>
          <a:p>
            <a:endParaRPr lang="en-US" dirty="0"/>
          </a:p>
          <a:p>
            <a:endParaRPr lang="en-US" dirty="0"/>
          </a:p>
        </p:txBody>
      </p:sp>
    </p:spTree>
    <p:extLst>
      <p:ext uri="{BB962C8B-B14F-4D97-AF65-F5344CB8AC3E}">
        <p14:creationId xmlns:p14="http://schemas.microsoft.com/office/powerpoint/2010/main" val="2290601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5FE3-6E6F-98E0-10DE-5BB083745500}"/>
              </a:ext>
            </a:extLst>
          </p:cNvPr>
          <p:cNvSpPr>
            <a:spLocks noGrp="1"/>
          </p:cNvSpPr>
          <p:nvPr>
            <p:ph type="title"/>
          </p:nvPr>
        </p:nvSpPr>
        <p:spPr/>
        <p:txBody>
          <a:bodyPr/>
          <a:lstStyle/>
          <a:p>
            <a:r>
              <a:rPr lang="en-US" dirty="0"/>
              <a:t>Results combining everything</a:t>
            </a:r>
          </a:p>
        </p:txBody>
      </p:sp>
      <p:sp>
        <p:nvSpPr>
          <p:cNvPr id="3" name="Content Placeholder 2">
            <a:extLst>
              <a:ext uri="{FF2B5EF4-FFF2-40B4-BE49-F238E27FC236}">
                <a16:creationId xmlns:a16="http://schemas.microsoft.com/office/drawing/2014/main" id="{251585F0-9578-199E-B083-85A483F6C899}"/>
              </a:ext>
            </a:extLst>
          </p:cNvPr>
          <p:cNvSpPr>
            <a:spLocks noGrp="1"/>
          </p:cNvSpPr>
          <p:nvPr>
            <p:ph idx="1"/>
          </p:nvPr>
        </p:nvSpPr>
        <p:spPr/>
        <p:txBody>
          <a:bodyPr>
            <a:normAutofit/>
          </a:bodyPr>
          <a:lstStyle/>
          <a:p>
            <a:r>
              <a:rPr lang="en-US" dirty="0"/>
              <a:t>Using random weighted sampling (RWS), we can plot the batch graph showing the validation set f1 at the end of each batch. At the end, we can then bootstrap the test set to get the overall f1.</a:t>
            </a:r>
          </a:p>
          <a:p>
            <a:r>
              <a:rPr lang="en-US" dirty="0"/>
              <a:t>Using the following DFs: HTP (RWS), save (RWS), SBD (Haven’t figured out how to RWS)</a:t>
            </a:r>
          </a:p>
          <a:p>
            <a:pPr marL="0" indent="0">
              <a:buNone/>
            </a:pPr>
            <a:r>
              <a:rPr lang="en-US" dirty="0"/>
              <a:t>*Note: Training takes forever with added computation on every batch, so the number of epochs is drastically lower (200-&gt; 5) and batch size is increased (32-&gt;50). </a:t>
            </a:r>
            <a:r>
              <a:rPr lang="en-US" dirty="0" err="1"/>
              <a:t>ie</a:t>
            </a:r>
            <a:r>
              <a:rPr lang="en-US" dirty="0"/>
              <a:t>. Expect worse performance and possibly higher variance</a:t>
            </a:r>
          </a:p>
        </p:txBody>
      </p:sp>
    </p:spTree>
    <p:extLst>
      <p:ext uri="{BB962C8B-B14F-4D97-AF65-F5344CB8AC3E}">
        <p14:creationId xmlns:p14="http://schemas.microsoft.com/office/powerpoint/2010/main" val="10370999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A281-F93A-8C57-BA61-F449FBC1DFCE}"/>
              </a:ext>
            </a:extLst>
          </p:cNvPr>
          <p:cNvSpPr>
            <a:spLocks noGrp="1"/>
          </p:cNvSpPr>
          <p:nvPr>
            <p:ph type="title"/>
          </p:nvPr>
        </p:nvSpPr>
        <p:spPr/>
        <p:txBody>
          <a:bodyPr/>
          <a:lstStyle/>
          <a:p>
            <a:r>
              <a:rPr lang="en-US" dirty="0"/>
              <a:t>Regular(SH)</a:t>
            </a:r>
          </a:p>
        </p:txBody>
      </p:sp>
      <p:sp>
        <p:nvSpPr>
          <p:cNvPr id="10" name="TextBox 9">
            <a:extLst>
              <a:ext uri="{FF2B5EF4-FFF2-40B4-BE49-F238E27FC236}">
                <a16:creationId xmlns:a16="http://schemas.microsoft.com/office/drawing/2014/main" id="{D077B593-816D-8302-AFC9-1B478E3867B0}"/>
              </a:ext>
            </a:extLst>
          </p:cNvPr>
          <p:cNvSpPr txBox="1"/>
          <p:nvPr/>
        </p:nvSpPr>
        <p:spPr>
          <a:xfrm>
            <a:off x="7658285" y="5607698"/>
            <a:ext cx="4090121" cy="369332"/>
          </a:xfrm>
          <a:prstGeom prst="rect">
            <a:avLst/>
          </a:prstGeom>
          <a:noFill/>
        </p:spPr>
        <p:txBody>
          <a:bodyPr wrap="square">
            <a:spAutoFit/>
          </a:bodyPr>
          <a:lstStyle/>
          <a:p>
            <a:r>
              <a:rPr lang="en-US" dirty="0"/>
              <a:t>Bootstrapped: 0.6151338702764233</a:t>
            </a:r>
          </a:p>
        </p:txBody>
      </p:sp>
      <p:pic>
        <p:nvPicPr>
          <p:cNvPr id="11" name="Picture 10">
            <a:extLst>
              <a:ext uri="{FF2B5EF4-FFF2-40B4-BE49-F238E27FC236}">
                <a16:creationId xmlns:a16="http://schemas.microsoft.com/office/drawing/2014/main" id="{550ABBE8-D7AF-9DE3-A7A4-8650EDB224A0}"/>
              </a:ext>
            </a:extLst>
          </p:cNvPr>
          <p:cNvPicPr>
            <a:picLocks noChangeAspect="1"/>
          </p:cNvPicPr>
          <p:nvPr/>
        </p:nvPicPr>
        <p:blipFill>
          <a:blip r:embed="rId2"/>
          <a:stretch>
            <a:fillRect/>
          </a:stretch>
        </p:blipFill>
        <p:spPr>
          <a:xfrm>
            <a:off x="5220337" y="149860"/>
            <a:ext cx="1812286" cy="1700489"/>
          </a:xfrm>
          <a:prstGeom prst="rect">
            <a:avLst/>
          </a:prstGeom>
        </p:spPr>
      </p:pic>
      <p:pic>
        <p:nvPicPr>
          <p:cNvPr id="13" name="Picture 12">
            <a:extLst>
              <a:ext uri="{FF2B5EF4-FFF2-40B4-BE49-F238E27FC236}">
                <a16:creationId xmlns:a16="http://schemas.microsoft.com/office/drawing/2014/main" id="{1AE54250-C1D8-295D-C2B1-6AA5413B2B4C}"/>
              </a:ext>
            </a:extLst>
          </p:cNvPr>
          <p:cNvPicPr>
            <a:picLocks noChangeAspect="1"/>
          </p:cNvPicPr>
          <p:nvPr/>
        </p:nvPicPr>
        <p:blipFill>
          <a:blip r:embed="rId3"/>
          <a:stretch>
            <a:fillRect/>
          </a:stretch>
        </p:blipFill>
        <p:spPr>
          <a:xfrm>
            <a:off x="1097280" y="1963339"/>
            <a:ext cx="5686425" cy="4419600"/>
          </a:xfrm>
          <a:prstGeom prst="rect">
            <a:avLst/>
          </a:prstGeom>
        </p:spPr>
      </p:pic>
      <p:pic>
        <p:nvPicPr>
          <p:cNvPr id="15" name="Picture 14">
            <a:extLst>
              <a:ext uri="{FF2B5EF4-FFF2-40B4-BE49-F238E27FC236}">
                <a16:creationId xmlns:a16="http://schemas.microsoft.com/office/drawing/2014/main" id="{150FEA04-1026-2E32-7289-5549F5ECDED0}"/>
              </a:ext>
            </a:extLst>
          </p:cNvPr>
          <p:cNvPicPr>
            <a:picLocks noChangeAspect="1"/>
          </p:cNvPicPr>
          <p:nvPr/>
        </p:nvPicPr>
        <p:blipFill>
          <a:blip r:embed="rId4"/>
          <a:stretch>
            <a:fillRect/>
          </a:stretch>
        </p:blipFill>
        <p:spPr>
          <a:xfrm>
            <a:off x="7658285" y="2540310"/>
            <a:ext cx="3249201" cy="2945020"/>
          </a:xfrm>
          <a:prstGeom prst="rect">
            <a:avLst/>
          </a:prstGeom>
        </p:spPr>
      </p:pic>
    </p:spTree>
    <p:extLst>
      <p:ext uri="{BB962C8B-B14F-4D97-AF65-F5344CB8AC3E}">
        <p14:creationId xmlns:p14="http://schemas.microsoft.com/office/powerpoint/2010/main" val="4220589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76B0-7A1F-8EC6-09CA-8AFA367AD2AA}"/>
              </a:ext>
            </a:extLst>
          </p:cNvPr>
          <p:cNvSpPr>
            <a:spLocks noGrp="1"/>
          </p:cNvSpPr>
          <p:nvPr>
            <p:ph type="title"/>
          </p:nvPr>
        </p:nvSpPr>
        <p:spPr/>
        <p:txBody>
          <a:bodyPr/>
          <a:lstStyle/>
          <a:p>
            <a:r>
              <a:rPr lang="en-US" dirty="0"/>
              <a:t>HTP(RWS)</a:t>
            </a:r>
          </a:p>
        </p:txBody>
      </p:sp>
      <p:pic>
        <p:nvPicPr>
          <p:cNvPr id="5" name="Picture 4">
            <a:extLst>
              <a:ext uri="{FF2B5EF4-FFF2-40B4-BE49-F238E27FC236}">
                <a16:creationId xmlns:a16="http://schemas.microsoft.com/office/drawing/2014/main" id="{B7A6B40D-2154-E5FC-4CAB-FC8794FC58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729" y="1991249"/>
            <a:ext cx="3581981" cy="2875501"/>
          </a:xfrm>
          <a:prstGeom prst="rect">
            <a:avLst/>
          </a:prstGeom>
        </p:spPr>
      </p:pic>
      <p:pic>
        <p:nvPicPr>
          <p:cNvPr id="7" name="Picture 6">
            <a:extLst>
              <a:ext uri="{FF2B5EF4-FFF2-40B4-BE49-F238E27FC236}">
                <a16:creationId xmlns:a16="http://schemas.microsoft.com/office/drawing/2014/main" id="{2ED5CF47-996C-A6F9-EC0C-5D98B0D93F71}"/>
              </a:ext>
            </a:extLst>
          </p:cNvPr>
          <p:cNvPicPr>
            <a:picLocks noChangeAspect="1"/>
          </p:cNvPicPr>
          <p:nvPr/>
        </p:nvPicPr>
        <p:blipFill>
          <a:blip r:embed="rId3"/>
          <a:stretch>
            <a:fillRect/>
          </a:stretch>
        </p:blipFill>
        <p:spPr>
          <a:xfrm>
            <a:off x="4073339" y="114503"/>
            <a:ext cx="2022661" cy="1756973"/>
          </a:xfrm>
          <a:prstGeom prst="rect">
            <a:avLst/>
          </a:prstGeom>
        </p:spPr>
      </p:pic>
      <p:pic>
        <p:nvPicPr>
          <p:cNvPr id="13" name="Picture 12">
            <a:extLst>
              <a:ext uri="{FF2B5EF4-FFF2-40B4-BE49-F238E27FC236}">
                <a16:creationId xmlns:a16="http://schemas.microsoft.com/office/drawing/2014/main" id="{A168C472-E49A-E985-78F3-13E7C8EE59B5}"/>
              </a:ext>
            </a:extLst>
          </p:cNvPr>
          <p:cNvPicPr>
            <a:picLocks noChangeAspect="1"/>
          </p:cNvPicPr>
          <p:nvPr/>
        </p:nvPicPr>
        <p:blipFill>
          <a:blip r:embed="rId4"/>
          <a:stretch>
            <a:fillRect/>
          </a:stretch>
        </p:blipFill>
        <p:spPr>
          <a:xfrm>
            <a:off x="3804809" y="2310374"/>
            <a:ext cx="2848373" cy="2810267"/>
          </a:xfrm>
          <a:prstGeom prst="rect">
            <a:avLst/>
          </a:prstGeom>
        </p:spPr>
      </p:pic>
      <p:pic>
        <p:nvPicPr>
          <p:cNvPr id="15" name="Picture 14">
            <a:extLst>
              <a:ext uri="{FF2B5EF4-FFF2-40B4-BE49-F238E27FC236}">
                <a16:creationId xmlns:a16="http://schemas.microsoft.com/office/drawing/2014/main" id="{641EAE90-429F-2353-2E26-98C96F3ABD1A}"/>
              </a:ext>
            </a:extLst>
          </p:cNvPr>
          <p:cNvPicPr>
            <a:picLocks noChangeAspect="1"/>
          </p:cNvPicPr>
          <p:nvPr/>
        </p:nvPicPr>
        <p:blipFill>
          <a:blip r:embed="rId5"/>
          <a:stretch>
            <a:fillRect/>
          </a:stretch>
        </p:blipFill>
        <p:spPr>
          <a:xfrm>
            <a:off x="6653182" y="1985612"/>
            <a:ext cx="5420481" cy="4305901"/>
          </a:xfrm>
          <a:prstGeom prst="rect">
            <a:avLst/>
          </a:prstGeom>
        </p:spPr>
      </p:pic>
    </p:spTree>
    <p:extLst>
      <p:ext uri="{BB962C8B-B14F-4D97-AF65-F5344CB8AC3E}">
        <p14:creationId xmlns:p14="http://schemas.microsoft.com/office/powerpoint/2010/main" val="2994620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5530-7CC3-ACE1-9896-97C619B36474}"/>
              </a:ext>
            </a:extLst>
          </p:cNvPr>
          <p:cNvSpPr>
            <a:spLocks noGrp="1"/>
          </p:cNvSpPr>
          <p:nvPr>
            <p:ph type="title"/>
          </p:nvPr>
        </p:nvSpPr>
        <p:spPr/>
        <p:txBody>
          <a:bodyPr/>
          <a:lstStyle/>
          <a:p>
            <a:r>
              <a:rPr lang="en-US" dirty="0"/>
              <a:t>Save(RWS)</a:t>
            </a:r>
          </a:p>
        </p:txBody>
      </p:sp>
      <p:pic>
        <p:nvPicPr>
          <p:cNvPr id="17" name="Picture 16">
            <a:extLst>
              <a:ext uri="{FF2B5EF4-FFF2-40B4-BE49-F238E27FC236}">
                <a16:creationId xmlns:a16="http://schemas.microsoft.com/office/drawing/2014/main" id="{42B009A5-0E88-23A3-5018-14CF404017B5}"/>
              </a:ext>
            </a:extLst>
          </p:cNvPr>
          <p:cNvPicPr>
            <a:picLocks noChangeAspect="1"/>
          </p:cNvPicPr>
          <p:nvPr/>
        </p:nvPicPr>
        <p:blipFill>
          <a:blip r:embed="rId2"/>
          <a:stretch>
            <a:fillRect/>
          </a:stretch>
        </p:blipFill>
        <p:spPr>
          <a:xfrm>
            <a:off x="185695" y="1933708"/>
            <a:ext cx="3672537" cy="2990584"/>
          </a:xfrm>
          <a:prstGeom prst="rect">
            <a:avLst/>
          </a:prstGeom>
        </p:spPr>
      </p:pic>
      <p:pic>
        <p:nvPicPr>
          <p:cNvPr id="19" name="Picture 18">
            <a:extLst>
              <a:ext uri="{FF2B5EF4-FFF2-40B4-BE49-F238E27FC236}">
                <a16:creationId xmlns:a16="http://schemas.microsoft.com/office/drawing/2014/main" id="{5F73D7FE-BC9F-FE5C-894A-C07D14E6D802}"/>
              </a:ext>
            </a:extLst>
          </p:cNvPr>
          <p:cNvPicPr>
            <a:picLocks noChangeAspect="1"/>
          </p:cNvPicPr>
          <p:nvPr/>
        </p:nvPicPr>
        <p:blipFill>
          <a:blip r:embed="rId3"/>
          <a:stretch>
            <a:fillRect/>
          </a:stretch>
        </p:blipFill>
        <p:spPr>
          <a:xfrm>
            <a:off x="6848382" y="2023866"/>
            <a:ext cx="5061688" cy="3699257"/>
          </a:xfrm>
          <a:prstGeom prst="rect">
            <a:avLst/>
          </a:prstGeom>
        </p:spPr>
      </p:pic>
      <p:pic>
        <p:nvPicPr>
          <p:cNvPr id="21" name="Picture 20">
            <a:extLst>
              <a:ext uri="{FF2B5EF4-FFF2-40B4-BE49-F238E27FC236}">
                <a16:creationId xmlns:a16="http://schemas.microsoft.com/office/drawing/2014/main" id="{3F639D83-D9E4-2BBF-3AA9-36756084B0D2}"/>
              </a:ext>
            </a:extLst>
          </p:cNvPr>
          <p:cNvPicPr>
            <a:picLocks noChangeAspect="1"/>
          </p:cNvPicPr>
          <p:nvPr/>
        </p:nvPicPr>
        <p:blipFill>
          <a:blip r:embed="rId4"/>
          <a:stretch>
            <a:fillRect/>
          </a:stretch>
        </p:blipFill>
        <p:spPr>
          <a:xfrm>
            <a:off x="4000009" y="2023866"/>
            <a:ext cx="2848373" cy="2810267"/>
          </a:xfrm>
          <a:prstGeom prst="rect">
            <a:avLst/>
          </a:prstGeom>
        </p:spPr>
      </p:pic>
    </p:spTree>
    <p:extLst>
      <p:ext uri="{BB962C8B-B14F-4D97-AF65-F5344CB8AC3E}">
        <p14:creationId xmlns:p14="http://schemas.microsoft.com/office/powerpoint/2010/main" val="35291167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BD589-0D40-C128-4538-BE5089993E99}"/>
              </a:ext>
            </a:extLst>
          </p:cNvPr>
          <p:cNvSpPr>
            <a:spLocks noGrp="1"/>
          </p:cNvSpPr>
          <p:nvPr>
            <p:ph type="title"/>
          </p:nvPr>
        </p:nvSpPr>
        <p:spPr/>
        <p:txBody>
          <a:bodyPr/>
          <a:lstStyle/>
          <a:p>
            <a:r>
              <a:rPr lang="en-US" dirty="0"/>
              <a:t>SBD</a:t>
            </a:r>
          </a:p>
        </p:txBody>
      </p:sp>
      <p:pic>
        <p:nvPicPr>
          <p:cNvPr id="5" name="Picture 4">
            <a:extLst>
              <a:ext uri="{FF2B5EF4-FFF2-40B4-BE49-F238E27FC236}">
                <a16:creationId xmlns:a16="http://schemas.microsoft.com/office/drawing/2014/main" id="{094626EE-0B0E-EFB1-FAAD-1FB2EF7B8D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201" y="2032891"/>
            <a:ext cx="3814152" cy="3123086"/>
          </a:xfrm>
          <a:prstGeom prst="rect">
            <a:avLst/>
          </a:prstGeom>
        </p:spPr>
      </p:pic>
      <p:pic>
        <p:nvPicPr>
          <p:cNvPr id="8" name="Picture 7">
            <a:extLst>
              <a:ext uri="{FF2B5EF4-FFF2-40B4-BE49-F238E27FC236}">
                <a16:creationId xmlns:a16="http://schemas.microsoft.com/office/drawing/2014/main" id="{51B6EA33-0B70-E6C7-7E05-3A004E793DCD}"/>
              </a:ext>
            </a:extLst>
          </p:cNvPr>
          <p:cNvPicPr>
            <a:picLocks noChangeAspect="1"/>
          </p:cNvPicPr>
          <p:nvPr/>
        </p:nvPicPr>
        <p:blipFill>
          <a:blip r:embed="rId3"/>
          <a:stretch>
            <a:fillRect/>
          </a:stretch>
        </p:blipFill>
        <p:spPr>
          <a:xfrm>
            <a:off x="3566909" y="154528"/>
            <a:ext cx="2002090" cy="1714905"/>
          </a:xfrm>
          <a:prstGeom prst="rect">
            <a:avLst/>
          </a:prstGeom>
        </p:spPr>
      </p:pic>
      <p:pic>
        <p:nvPicPr>
          <p:cNvPr id="11" name="Picture 10">
            <a:extLst>
              <a:ext uri="{FF2B5EF4-FFF2-40B4-BE49-F238E27FC236}">
                <a16:creationId xmlns:a16="http://schemas.microsoft.com/office/drawing/2014/main" id="{15AA0987-A3A0-78F8-9ED8-D842002230F7}"/>
              </a:ext>
            </a:extLst>
          </p:cNvPr>
          <p:cNvPicPr>
            <a:picLocks noChangeAspect="1"/>
          </p:cNvPicPr>
          <p:nvPr/>
        </p:nvPicPr>
        <p:blipFill>
          <a:blip r:embed="rId4"/>
          <a:stretch>
            <a:fillRect/>
          </a:stretch>
        </p:blipFill>
        <p:spPr>
          <a:xfrm>
            <a:off x="4029353" y="2223152"/>
            <a:ext cx="2899226" cy="2869941"/>
          </a:xfrm>
          <a:prstGeom prst="rect">
            <a:avLst/>
          </a:prstGeom>
        </p:spPr>
      </p:pic>
      <p:pic>
        <p:nvPicPr>
          <p:cNvPr id="13" name="Picture 12">
            <a:extLst>
              <a:ext uri="{FF2B5EF4-FFF2-40B4-BE49-F238E27FC236}">
                <a16:creationId xmlns:a16="http://schemas.microsoft.com/office/drawing/2014/main" id="{B1A93A6E-B4F0-AFC9-3460-874185F0C4E4}"/>
              </a:ext>
            </a:extLst>
          </p:cNvPr>
          <p:cNvPicPr>
            <a:picLocks noChangeAspect="1"/>
          </p:cNvPicPr>
          <p:nvPr/>
        </p:nvPicPr>
        <p:blipFill>
          <a:blip r:embed="rId5"/>
          <a:stretch>
            <a:fillRect/>
          </a:stretch>
        </p:blipFill>
        <p:spPr>
          <a:xfrm>
            <a:off x="6623002" y="1799053"/>
            <a:ext cx="5353797" cy="4258269"/>
          </a:xfrm>
          <a:prstGeom prst="rect">
            <a:avLst/>
          </a:prstGeom>
        </p:spPr>
      </p:pic>
    </p:spTree>
    <p:extLst>
      <p:ext uri="{BB962C8B-B14F-4D97-AF65-F5344CB8AC3E}">
        <p14:creationId xmlns:p14="http://schemas.microsoft.com/office/powerpoint/2010/main" val="26893125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67249A-BDBC-D1D2-6D15-C3E308FE5EF5}"/>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4200">
                <a:solidFill>
                  <a:schemeClr val="tx1">
                    <a:lumMod val="85000"/>
                    <a:lumOff val="15000"/>
                  </a:schemeClr>
                </a:solidFill>
              </a:rPr>
              <a:t>5&amp;6. Tree Metrics/GBM</a:t>
            </a:r>
          </a:p>
        </p:txBody>
      </p:sp>
      <p:pic>
        <p:nvPicPr>
          <p:cNvPr id="5" name="Picture 4">
            <a:extLst>
              <a:ext uri="{FF2B5EF4-FFF2-40B4-BE49-F238E27FC236}">
                <a16:creationId xmlns:a16="http://schemas.microsoft.com/office/drawing/2014/main" id="{7958790C-8BC7-F603-9F66-28BAE2C7DCD4}"/>
              </a:ext>
            </a:extLst>
          </p:cNvPr>
          <p:cNvPicPr>
            <a:picLocks noChangeAspect="1"/>
          </p:cNvPicPr>
          <p:nvPr/>
        </p:nvPicPr>
        <p:blipFill>
          <a:blip r:embed="rId2"/>
          <a:stretch>
            <a:fillRect/>
          </a:stretch>
        </p:blipFill>
        <p:spPr>
          <a:xfrm>
            <a:off x="98835" y="91189"/>
            <a:ext cx="7492075" cy="6218422"/>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11797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91AA-5DCD-0055-2486-984CB92E6895}"/>
              </a:ext>
            </a:extLst>
          </p:cNvPr>
          <p:cNvSpPr>
            <a:spLocks noGrp="1"/>
          </p:cNvSpPr>
          <p:nvPr>
            <p:ph type="title"/>
          </p:nvPr>
        </p:nvSpPr>
        <p:spPr/>
        <p:txBody>
          <a:bodyPr/>
          <a:lstStyle/>
          <a:p>
            <a:r>
              <a:rPr lang="en-US" dirty="0"/>
              <a:t>Tree results: Full Dataset</a:t>
            </a:r>
          </a:p>
        </p:txBody>
      </p:sp>
      <p:pic>
        <p:nvPicPr>
          <p:cNvPr id="5" name="Picture 4">
            <a:extLst>
              <a:ext uri="{FF2B5EF4-FFF2-40B4-BE49-F238E27FC236}">
                <a16:creationId xmlns:a16="http://schemas.microsoft.com/office/drawing/2014/main" id="{07828D17-3616-2701-FE62-2CCA0C684F8A}"/>
              </a:ext>
            </a:extLst>
          </p:cNvPr>
          <p:cNvPicPr>
            <a:picLocks noChangeAspect="1"/>
          </p:cNvPicPr>
          <p:nvPr/>
        </p:nvPicPr>
        <p:blipFill>
          <a:blip r:embed="rId2"/>
          <a:stretch>
            <a:fillRect/>
          </a:stretch>
        </p:blipFill>
        <p:spPr>
          <a:xfrm>
            <a:off x="824659" y="2006082"/>
            <a:ext cx="3256660" cy="4352651"/>
          </a:xfrm>
          <a:prstGeom prst="rect">
            <a:avLst/>
          </a:prstGeom>
        </p:spPr>
      </p:pic>
      <p:pic>
        <p:nvPicPr>
          <p:cNvPr id="7" name="Picture 6">
            <a:extLst>
              <a:ext uri="{FF2B5EF4-FFF2-40B4-BE49-F238E27FC236}">
                <a16:creationId xmlns:a16="http://schemas.microsoft.com/office/drawing/2014/main" id="{FEA37CC4-9419-DB7B-99CB-274AED8FA32D}"/>
              </a:ext>
            </a:extLst>
          </p:cNvPr>
          <p:cNvPicPr>
            <a:picLocks noChangeAspect="1"/>
          </p:cNvPicPr>
          <p:nvPr/>
        </p:nvPicPr>
        <p:blipFill>
          <a:blip r:embed="rId3"/>
          <a:stretch>
            <a:fillRect/>
          </a:stretch>
        </p:blipFill>
        <p:spPr>
          <a:xfrm>
            <a:off x="4805735" y="2006082"/>
            <a:ext cx="3153530" cy="4352651"/>
          </a:xfrm>
          <a:prstGeom prst="rect">
            <a:avLst/>
          </a:prstGeom>
        </p:spPr>
      </p:pic>
      <p:pic>
        <p:nvPicPr>
          <p:cNvPr id="9" name="Picture 8">
            <a:extLst>
              <a:ext uri="{FF2B5EF4-FFF2-40B4-BE49-F238E27FC236}">
                <a16:creationId xmlns:a16="http://schemas.microsoft.com/office/drawing/2014/main" id="{E3D56D71-D2C5-8B7A-CAFB-E3DD750A39FD}"/>
              </a:ext>
            </a:extLst>
          </p:cNvPr>
          <p:cNvPicPr>
            <a:picLocks noChangeAspect="1"/>
          </p:cNvPicPr>
          <p:nvPr/>
        </p:nvPicPr>
        <p:blipFill>
          <a:blip r:embed="rId4"/>
          <a:stretch>
            <a:fillRect/>
          </a:stretch>
        </p:blipFill>
        <p:spPr>
          <a:xfrm>
            <a:off x="8602657" y="2006082"/>
            <a:ext cx="3153530" cy="4177499"/>
          </a:xfrm>
          <a:prstGeom prst="rect">
            <a:avLst/>
          </a:prstGeom>
        </p:spPr>
      </p:pic>
    </p:spTree>
    <p:extLst>
      <p:ext uri="{BB962C8B-B14F-4D97-AF65-F5344CB8AC3E}">
        <p14:creationId xmlns:p14="http://schemas.microsoft.com/office/powerpoint/2010/main" val="19830147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91AA-5DCD-0055-2486-984CB92E6895}"/>
              </a:ext>
            </a:extLst>
          </p:cNvPr>
          <p:cNvSpPr>
            <a:spLocks noGrp="1"/>
          </p:cNvSpPr>
          <p:nvPr>
            <p:ph type="title"/>
          </p:nvPr>
        </p:nvSpPr>
        <p:spPr>
          <a:xfrm>
            <a:off x="1162595" y="214162"/>
            <a:ext cx="10058400" cy="692331"/>
          </a:xfrm>
        </p:spPr>
        <p:txBody>
          <a:bodyPr>
            <a:normAutofit fontScale="90000"/>
          </a:bodyPr>
          <a:lstStyle/>
          <a:p>
            <a:r>
              <a:rPr lang="en-US" dirty="0"/>
              <a:t>Tree results: Just SBD </a:t>
            </a:r>
          </a:p>
        </p:txBody>
      </p:sp>
      <p:pic>
        <p:nvPicPr>
          <p:cNvPr id="5" name="Picture 4">
            <a:extLst>
              <a:ext uri="{FF2B5EF4-FFF2-40B4-BE49-F238E27FC236}">
                <a16:creationId xmlns:a16="http://schemas.microsoft.com/office/drawing/2014/main" id="{C0AE870E-045C-ABBB-39F1-51267B8CEAA7}"/>
              </a:ext>
            </a:extLst>
          </p:cNvPr>
          <p:cNvPicPr>
            <a:picLocks noChangeAspect="1"/>
          </p:cNvPicPr>
          <p:nvPr/>
        </p:nvPicPr>
        <p:blipFill>
          <a:blip r:embed="rId2"/>
          <a:stretch>
            <a:fillRect/>
          </a:stretch>
        </p:blipFill>
        <p:spPr>
          <a:xfrm>
            <a:off x="7934039" y="934324"/>
            <a:ext cx="4096322" cy="5334744"/>
          </a:xfrm>
          <a:prstGeom prst="rect">
            <a:avLst/>
          </a:prstGeom>
        </p:spPr>
      </p:pic>
      <p:pic>
        <p:nvPicPr>
          <p:cNvPr id="7" name="Picture 6">
            <a:extLst>
              <a:ext uri="{FF2B5EF4-FFF2-40B4-BE49-F238E27FC236}">
                <a16:creationId xmlns:a16="http://schemas.microsoft.com/office/drawing/2014/main" id="{06CB99A6-26E4-C80C-7D84-D94E8FAD7954}"/>
              </a:ext>
            </a:extLst>
          </p:cNvPr>
          <p:cNvPicPr>
            <a:picLocks noChangeAspect="1"/>
          </p:cNvPicPr>
          <p:nvPr/>
        </p:nvPicPr>
        <p:blipFill>
          <a:blip r:embed="rId3"/>
          <a:stretch>
            <a:fillRect/>
          </a:stretch>
        </p:blipFill>
        <p:spPr>
          <a:xfrm>
            <a:off x="4047839" y="934324"/>
            <a:ext cx="3886200" cy="5362575"/>
          </a:xfrm>
          <a:prstGeom prst="rect">
            <a:avLst/>
          </a:prstGeom>
        </p:spPr>
      </p:pic>
      <p:pic>
        <p:nvPicPr>
          <p:cNvPr id="9" name="Picture 8">
            <a:extLst>
              <a:ext uri="{FF2B5EF4-FFF2-40B4-BE49-F238E27FC236}">
                <a16:creationId xmlns:a16="http://schemas.microsoft.com/office/drawing/2014/main" id="{2D81EE64-D5F3-F01D-9A5D-12DE810CCADE}"/>
              </a:ext>
            </a:extLst>
          </p:cNvPr>
          <p:cNvPicPr>
            <a:picLocks noChangeAspect="1"/>
          </p:cNvPicPr>
          <p:nvPr/>
        </p:nvPicPr>
        <p:blipFill>
          <a:blip r:embed="rId4"/>
          <a:stretch>
            <a:fillRect/>
          </a:stretch>
        </p:blipFill>
        <p:spPr>
          <a:xfrm>
            <a:off x="294989" y="906493"/>
            <a:ext cx="3752850" cy="5362575"/>
          </a:xfrm>
          <a:prstGeom prst="rect">
            <a:avLst/>
          </a:prstGeom>
        </p:spPr>
      </p:pic>
      <p:sp>
        <p:nvSpPr>
          <p:cNvPr id="10" name="TextBox 9">
            <a:extLst>
              <a:ext uri="{FF2B5EF4-FFF2-40B4-BE49-F238E27FC236}">
                <a16:creationId xmlns:a16="http://schemas.microsoft.com/office/drawing/2014/main" id="{BEEB7BE9-016C-ADD1-8E38-BC0828768EAF}"/>
              </a:ext>
            </a:extLst>
          </p:cNvPr>
          <p:cNvSpPr txBox="1"/>
          <p:nvPr/>
        </p:nvSpPr>
        <p:spPr>
          <a:xfrm>
            <a:off x="9560377" y="4229100"/>
            <a:ext cx="1951265" cy="1477328"/>
          </a:xfrm>
          <a:prstGeom prst="rect">
            <a:avLst/>
          </a:prstGeom>
          <a:noFill/>
        </p:spPr>
        <p:txBody>
          <a:bodyPr wrap="square" rtlCol="0">
            <a:spAutoFit/>
          </a:bodyPr>
          <a:lstStyle/>
          <a:p>
            <a:r>
              <a:rPr lang="en-US" dirty="0">
                <a:solidFill>
                  <a:srgbClr val="FF0000"/>
                </a:solidFill>
              </a:rPr>
              <a:t>High Test F1</a:t>
            </a:r>
          </a:p>
          <a:p>
            <a:r>
              <a:rPr lang="en-US" dirty="0">
                <a:solidFill>
                  <a:srgbClr val="FF0000"/>
                </a:solidFill>
              </a:rPr>
              <a:t>Just SBD trained can predict whole test set well</a:t>
            </a:r>
          </a:p>
        </p:txBody>
      </p:sp>
      <p:sp>
        <p:nvSpPr>
          <p:cNvPr id="11" name="TextBox 10">
            <a:extLst>
              <a:ext uri="{FF2B5EF4-FFF2-40B4-BE49-F238E27FC236}">
                <a16:creationId xmlns:a16="http://schemas.microsoft.com/office/drawing/2014/main" id="{6FA29760-4EBF-AF03-D53C-92A52F5026A3}"/>
              </a:ext>
            </a:extLst>
          </p:cNvPr>
          <p:cNvSpPr txBox="1"/>
          <p:nvPr/>
        </p:nvSpPr>
        <p:spPr>
          <a:xfrm>
            <a:off x="1771649" y="2110452"/>
            <a:ext cx="2276190" cy="1477328"/>
          </a:xfrm>
          <a:prstGeom prst="rect">
            <a:avLst/>
          </a:prstGeom>
          <a:noFill/>
        </p:spPr>
        <p:txBody>
          <a:bodyPr wrap="square" rtlCol="0">
            <a:spAutoFit/>
          </a:bodyPr>
          <a:lstStyle/>
          <a:p>
            <a:r>
              <a:rPr lang="en-US" dirty="0">
                <a:solidFill>
                  <a:srgbClr val="FF0000"/>
                </a:solidFill>
              </a:rPr>
              <a:t>Able to separate sample units with similar probabilities but different classes really well (overfit)</a:t>
            </a:r>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A6CC2C6-ACF4-3312-78BE-F106A7B7FEA0}"/>
                  </a:ext>
                </a:extLst>
              </p14:cNvPr>
              <p14:cNvContentPartPr/>
              <p14:nvPr/>
            </p14:nvContentPartPr>
            <p14:xfrm>
              <a:off x="3827430" y="1069007"/>
              <a:ext cx="1194120" cy="1201680"/>
            </p14:xfrm>
          </p:contentPart>
        </mc:Choice>
        <mc:Fallback xmlns="">
          <p:pic>
            <p:nvPicPr>
              <p:cNvPr id="12" name="Ink 11">
                <a:extLst>
                  <a:ext uri="{FF2B5EF4-FFF2-40B4-BE49-F238E27FC236}">
                    <a16:creationId xmlns:a16="http://schemas.microsoft.com/office/drawing/2014/main" id="{4A6CC2C6-ACF4-3312-78BE-F106A7B7FEA0}"/>
                  </a:ext>
                </a:extLst>
              </p:cNvPr>
              <p:cNvPicPr/>
              <p:nvPr/>
            </p:nvPicPr>
            <p:blipFill>
              <a:blip r:embed="rId6"/>
              <a:stretch>
                <a:fillRect/>
              </a:stretch>
            </p:blipFill>
            <p:spPr>
              <a:xfrm>
                <a:off x="3818790" y="1060367"/>
                <a:ext cx="1211760" cy="1219320"/>
              </a:xfrm>
              <a:prstGeom prst="rect">
                <a:avLst/>
              </a:prstGeom>
            </p:spPr>
          </p:pic>
        </mc:Fallback>
      </mc:AlternateContent>
      <p:sp>
        <p:nvSpPr>
          <p:cNvPr id="13" name="TextBox 12">
            <a:extLst>
              <a:ext uri="{FF2B5EF4-FFF2-40B4-BE49-F238E27FC236}">
                <a16:creationId xmlns:a16="http://schemas.microsoft.com/office/drawing/2014/main" id="{150E82EB-B41F-4B6A-8F7F-C8E5B204374C}"/>
              </a:ext>
            </a:extLst>
          </p:cNvPr>
          <p:cNvSpPr txBox="1"/>
          <p:nvPr/>
        </p:nvSpPr>
        <p:spPr>
          <a:xfrm>
            <a:off x="2106037" y="954474"/>
            <a:ext cx="2265364" cy="369332"/>
          </a:xfrm>
          <a:prstGeom prst="rect">
            <a:avLst/>
          </a:prstGeom>
          <a:noFill/>
        </p:spPr>
        <p:txBody>
          <a:bodyPr wrap="none" rtlCol="0">
            <a:spAutoFit/>
          </a:bodyPr>
          <a:lstStyle/>
          <a:p>
            <a:r>
              <a:rPr lang="en-US" dirty="0">
                <a:solidFill>
                  <a:srgbClr val="FF0000"/>
                </a:solidFill>
              </a:rPr>
              <a:t>Numerical variables</a:t>
            </a:r>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F90B21EF-8F61-A20F-3CA4-5DAC3B071BA3}"/>
                  </a:ext>
                </a:extLst>
              </p14:cNvPr>
              <p14:cNvContentPartPr/>
              <p14:nvPr/>
            </p14:nvContentPartPr>
            <p14:xfrm>
              <a:off x="4033350" y="1665527"/>
              <a:ext cx="909360" cy="492120"/>
            </p14:xfrm>
          </p:contentPart>
        </mc:Choice>
        <mc:Fallback xmlns="">
          <p:pic>
            <p:nvPicPr>
              <p:cNvPr id="14" name="Ink 13">
                <a:extLst>
                  <a:ext uri="{FF2B5EF4-FFF2-40B4-BE49-F238E27FC236}">
                    <a16:creationId xmlns:a16="http://schemas.microsoft.com/office/drawing/2014/main" id="{F90B21EF-8F61-A20F-3CA4-5DAC3B071BA3}"/>
                  </a:ext>
                </a:extLst>
              </p:cNvPr>
              <p:cNvPicPr/>
              <p:nvPr/>
            </p:nvPicPr>
            <p:blipFill>
              <a:blip r:embed="rId8"/>
              <a:stretch>
                <a:fillRect/>
              </a:stretch>
            </p:blipFill>
            <p:spPr>
              <a:xfrm>
                <a:off x="4024350" y="1656527"/>
                <a:ext cx="927000" cy="509760"/>
              </a:xfrm>
              <a:prstGeom prst="rect">
                <a:avLst/>
              </a:prstGeom>
            </p:spPr>
          </p:pic>
        </mc:Fallback>
      </mc:AlternateContent>
      <p:sp>
        <p:nvSpPr>
          <p:cNvPr id="15" name="TextBox 14">
            <a:extLst>
              <a:ext uri="{FF2B5EF4-FFF2-40B4-BE49-F238E27FC236}">
                <a16:creationId xmlns:a16="http://schemas.microsoft.com/office/drawing/2014/main" id="{897CD1A6-9A1B-2293-8635-5EDF3A7AFAA1}"/>
              </a:ext>
            </a:extLst>
          </p:cNvPr>
          <p:cNvSpPr txBox="1"/>
          <p:nvPr/>
        </p:nvSpPr>
        <p:spPr>
          <a:xfrm>
            <a:off x="5331666" y="2110452"/>
            <a:ext cx="2366284" cy="646331"/>
          </a:xfrm>
          <a:prstGeom prst="rect">
            <a:avLst/>
          </a:prstGeom>
          <a:noFill/>
        </p:spPr>
        <p:txBody>
          <a:bodyPr wrap="square" rtlCol="0">
            <a:spAutoFit/>
          </a:bodyPr>
          <a:lstStyle/>
          <a:p>
            <a:r>
              <a:rPr lang="en-US" dirty="0">
                <a:solidFill>
                  <a:srgbClr val="002060"/>
                </a:solidFill>
              </a:rPr>
              <a:t>Imp cat. vars. are intuitively irrelevant</a:t>
            </a:r>
          </a:p>
        </p:txBody>
      </p:sp>
    </p:spTree>
    <p:extLst>
      <p:ext uri="{BB962C8B-B14F-4D97-AF65-F5344CB8AC3E}">
        <p14:creationId xmlns:p14="http://schemas.microsoft.com/office/powerpoint/2010/main" val="25116321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91AA-5DCD-0055-2486-984CB92E6895}"/>
              </a:ext>
            </a:extLst>
          </p:cNvPr>
          <p:cNvSpPr>
            <a:spLocks noGrp="1"/>
          </p:cNvSpPr>
          <p:nvPr>
            <p:ph type="title"/>
          </p:nvPr>
        </p:nvSpPr>
        <p:spPr>
          <a:xfrm>
            <a:off x="1162595" y="214162"/>
            <a:ext cx="10058400" cy="692331"/>
          </a:xfrm>
        </p:spPr>
        <p:txBody>
          <a:bodyPr>
            <a:normAutofit fontScale="90000"/>
          </a:bodyPr>
          <a:lstStyle/>
          <a:p>
            <a:r>
              <a:rPr lang="en-US" dirty="0"/>
              <a:t>Tree results: Just HTP</a:t>
            </a:r>
          </a:p>
        </p:txBody>
      </p:sp>
      <p:pic>
        <p:nvPicPr>
          <p:cNvPr id="4" name="Picture 3">
            <a:extLst>
              <a:ext uri="{FF2B5EF4-FFF2-40B4-BE49-F238E27FC236}">
                <a16:creationId xmlns:a16="http://schemas.microsoft.com/office/drawing/2014/main" id="{5D6D1389-AD70-A6A2-8210-8057454938DD}"/>
              </a:ext>
            </a:extLst>
          </p:cNvPr>
          <p:cNvPicPr>
            <a:picLocks noChangeAspect="1"/>
          </p:cNvPicPr>
          <p:nvPr/>
        </p:nvPicPr>
        <p:blipFill>
          <a:blip r:embed="rId2"/>
          <a:stretch>
            <a:fillRect/>
          </a:stretch>
        </p:blipFill>
        <p:spPr>
          <a:xfrm>
            <a:off x="7927230" y="925217"/>
            <a:ext cx="3982006" cy="5382376"/>
          </a:xfrm>
          <a:prstGeom prst="rect">
            <a:avLst/>
          </a:prstGeom>
        </p:spPr>
      </p:pic>
      <p:pic>
        <p:nvPicPr>
          <p:cNvPr id="8" name="Picture 7">
            <a:extLst>
              <a:ext uri="{FF2B5EF4-FFF2-40B4-BE49-F238E27FC236}">
                <a16:creationId xmlns:a16="http://schemas.microsoft.com/office/drawing/2014/main" id="{238BD195-46AF-6DCE-9171-B2CA78A24163}"/>
              </a:ext>
            </a:extLst>
          </p:cNvPr>
          <p:cNvPicPr>
            <a:picLocks noChangeAspect="1"/>
          </p:cNvPicPr>
          <p:nvPr/>
        </p:nvPicPr>
        <p:blipFill>
          <a:blip r:embed="rId3"/>
          <a:stretch>
            <a:fillRect/>
          </a:stretch>
        </p:blipFill>
        <p:spPr>
          <a:xfrm>
            <a:off x="3993405" y="925217"/>
            <a:ext cx="3933825" cy="5343525"/>
          </a:xfrm>
          <a:prstGeom prst="rect">
            <a:avLst/>
          </a:prstGeom>
        </p:spPr>
      </p:pic>
      <p:pic>
        <p:nvPicPr>
          <p:cNvPr id="11" name="Picture 10">
            <a:extLst>
              <a:ext uri="{FF2B5EF4-FFF2-40B4-BE49-F238E27FC236}">
                <a16:creationId xmlns:a16="http://schemas.microsoft.com/office/drawing/2014/main" id="{FF92375A-B1F2-93B4-CD4B-6E8AA9EFBFEE}"/>
              </a:ext>
            </a:extLst>
          </p:cNvPr>
          <p:cNvPicPr>
            <a:picLocks noChangeAspect="1"/>
          </p:cNvPicPr>
          <p:nvPr/>
        </p:nvPicPr>
        <p:blipFill>
          <a:blip r:embed="rId4"/>
          <a:stretch>
            <a:fillRect/>
          </a:stretch>
        </p:blipFill>
        <p:spPr>
          <a:xfrm>
            <a:off x="192930" y="906493"/>
            <a:ext cx="3800475" cy="5353050"/>
          </a:xfrm>
          <a:prstGeom prst="rect">
            <a:avLst/>
          </a:prstGeom>
        </p:spPr>
      </p:pic>
    </p:spTree>
    <p:extLst>
      <p:ext uri="{BB962C8B-B14F-4D97-AF65-F5344CB8AC3E}">
        <p14:creationId xmlns:p14="http://schemas.microsoft.com/office/powerpoint/2010/main" val="1295143344"/>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3E3423"/>
      </a:dk2>
      <a:lt2>
        <a:srgbClr val="E2E7E8"/>
      </a:lt2>
      <a:accent1>
        <a:srgbClr val="D59480"/>
      </a:accent1>
      <a:accent2>
        <a:srgbClr val="BF9D60"/>
      </a:accent2>
      <a:accent3>
        <a:srgbClr val="A2A567"/>
      </a:accent3>
      <a:accent4>
        <a:srgbClr val="86AF5A"/>
      </a:accent4>
      <a:accent5>
        <a:srgbClr val="6EB166"/>
      </a:accent5>
      <a:accent6>
        <a:srgbClr val="5DB478"/>
      </a:accent6>
      <a:hlink>
        <a:srgbClr val="5C8A98"/>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10888</TotalTime>
  <Words>4151</Words>
  <Application>Microsoft Office PowerPoint</Application>
  <PresentationFormat>Widescreen</PresentationFormat>
  <Paragraphs>640</Paragraphs>
  <Slides>171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171</vt:i4>
      </vt:variant>
    </vt:vector>
  </HeadingPairs>
  <TitlesOfParts>
    <vt:vector size="177" baseType="lpstr">
      <vt:lpstr>Arial</vt:lpstr>
      <vt:lpstr>Avenir Next LT Pro</vt:lpstr>
      <vt:lpstr>Avenir Next LT Pro Light</vt:lpstr>
      <vt:lpstr>Calibri</vt:lpstr>
      <vt:lpstr>Courier New</vt:lpstr>
      <vt:lpstr>RetrospectVTI</vt:lpstr>
      <vt:lpstr>Summer Project Journal</vt:lpstr>
      <vt:lpstr>Specifics</vt:lpstr>
      <vt:lpstr>Base Log Model</vt:lpstr>
      <vt:lpstr>R Neural Network</vt:lpstr>
      <vt:lpstr>Data Prep For NN</vt:lpstr>
      <vt:lpstr>Base NN</vt:lpstr>
      <vt:lpstr>Switched to Python</vt:lpstr>
      <vt:lpstr>R -&gt; Python</vt:lpstr>
      <vt:lpstr>Possible Ways to Use Log Results</vt:lpstr>
      <vt:lpstr>Oversample</vt:lpstr>
      <vt:lpstr>Oversampled Datasets</vt:lpstr>
      <vt:lpstr>Similar Probabilities, Different Classes</vt:lpstr>
      <vt:lpstr>Similar Probabilities, Different Classes</vt:lpstr>
      <vt:lpstr>Hard to Predict</vt:lpstr>
      <vt:lpstr>Hard to distinguish </vt:lpstr>
      <vt:lpstr>NN in Python</vt:lpstr>
      <vt:lpstr>Results: Oversample</vt:lpstr>
      <vt:lpstr>Results: Oversample Misses</vt:lpstr>
      <vt:lpstr>Results: Hybrid</vt:lpstr>
      <vt:lpstr>Oversample Thoughts</vt:lpstr>
      <vt:lpstr>Results: Similar but Different </vt:lpstr>
      <vt:lpstr>Results: Hard to Predict</vt:lpstr>
      <vt:lpstr>Week 2</vt:lpstr>
      <vt:lpstr>Goals</vt:lpstr>
      <vt:lpstr>1. Shuffle</vt:lpstr>
      <vt:lpstr>Further Investigation</vt:lpstr>
      <vt:lpstr>Shuffle = True</vt:lpstr>
      <vt:lpstr>Shuffle = False</vt:lpstr>
      <vt:lpstr>Apply to the Data</vt:lpstr>
      <vt:lpstr>Experimenting With the Dataset</vt:lpstr>
      <vt:lpstr>2. Thresholds</vt:lpstr>
      <vt:lpstr>3. ROC and AUC</vt:lpstr>
      <vt:lpstr>4. Epoch Graph</vt:lpstr>
      <vt:lpstr>4.5: Batch Graph</vt:lpstr>
      <vt:lpstr>Results: Regular Dataset (200/32)</vt:lpstr>
      <vt:lpstr>Results: Oversample</vt:lpstr>
      <vt:lpstr>Results: Oversample Misses</vt:lpstr>
      <vt:lpstr>Results: Hybrid Oversample</vt:lpstr>
      <vt:lpstr>Results: Similar but different</vt:lpstr>
      <vt:lpstr>Results: Hard to predict</vt:lpstr>
      <vt:lpstr>Conclusions</vt:lpstr>
      <vt:lpstr>Easy First</vt:lpstr>
      <vt:lpstr>To shuffle or not to shuffle </vt:lpstr>
      <vt:lpstr>oversample misses</vt:lpstr>
      <vt:lpstr>similar but different</vt:lpstr>
      <vt:lpstr>hard to predict</vt:lpstr>
      <vt:lpstr>Loss function</vt:lpstr>
      <vt:lpstr>Changing loss function: Cran package</vt:lpstr>
      <vt:lpstr>How Cran NN Loss Function Seems to Work</vt:lpstr>
      <vt:lpstr>Work-around?</vt:lpstr>
      <vt:lpstr>Week 3</vt:lpstr>
      <vt:lpstr>Goals</vt:lpstr>
      <vt:lpstr>1. Threshold log model</vt:lpstr>
      <vt:lpstr>2. Adding F1 score</vt:lpstr>
      <vt:lpstr>Threshold &amp; F1 Effects</vt:lpstr>
      <vt:lpstr>3. Reorder Hard to Predict</vt:lpstr>
      <vt:lpstr>4. Hard to Predict Threshold</vt:lpstr>
      <vt:lpstr>Updated Results</vt:lpstr>
      <vt:lpstr>Updated Results</vt:lpstr>
      <vt:lpstr>5. More Hard to predict</vt:lpstr>
      <vt:lpstr>Conclusions</vt:lpstr>
      <vt:lpstr>6. Batch graphs</vt:lpstr>
      <vt:lpstr>7. Cluster</vt:lpstr>
      <vt:lpstr>9. Graphs of Similar but different vars</vt:lpstr>
      <vt:lpstr>PowerPoint Presentation</vt:lpstr>
      <vt:lpstr>PowerPoint Presentation</vt:lpstr>
      <vt:lpstr>PowerPoint Presentation</vt:lpstr>
      <vt:lpstr>PowerPoint Presentation</vt:lpstr>
      <vt:lpstr>Conclusion</vt:lpstr>
      <vt:lpstr>Graphs of Hard to Predict</vt:lpstr>
      <vt:lpstr>Conclusion</vt:lpstr>
      <vt:lpstr>Decision Tree</vt:lpstr>
      <vt:lpstr>Full Dataset Tree</vt:lpstr>
      <vt:lpstr>Tree: SBD</vt:lpstr>
      <vt:lpstr>Tree: HTP</vt:lpstr>
      <vt:lpstr>Conclusion</vt:lpstr>
      <vt:lpstr>Combine 2 NN </vt:lpstr>
      <vt:lpstr>Week 4</vt:lpstr>
      <vt:lpstr>To-Do List</vt:lpstr>
      <vt:lpstr>1. Weighted probably sampling</vt:lpstr>
      <vt:lpstr>1. Weighted probably sampling</vt:lpstr>
      <vt:lpstr>Proving that #1 works</vt:lpstr>
      <vt:lpstr>2. Boundary sample units</vt:lpstr>
      <vt:lpstr>3. Randomness in the test set &amp; NN</vt:lpstr>
      <vt:lpstr>Interesting:</vt:lpstr>
      <vt:lpstr>3. Randomness in the test set &amp; NN</vt:lpstr>
      <vt:lpstr>3. Bootstrap Test set</vt:lpstr>
      <vt:lpstr>4. Validation set batch graph</vt:lpstr>
      <vt:lpstr>4. Validation set batch graph</vt:lpstr>
      <vt:lpstr>4. Validation set batch graph</vt:lpstr>
      <vt:lpstr>Results combining everything</vt:lpstr>
      <vt:lpstr>Regular(SH)</vt:lpstr>
      <vt:lpstr>HTP(RWS)</vt:lpstr>
      <vt:lpstr>Save(RWS)</vt:lpstr>
      <vt:lpstr>SBD</vt:lpstr>
      <vt:lpstr>5&amp;6. Tree Metrics/GBM</vt:lpstr>
      <vt:lpstr>Tree results: Full Dataset</vt:lpstr>
      <vt:lpstr>Tree results: Just SBD </vt:lpstr>
      <vt:lpstr>Tree results: Just HTP</vt:lpstr>
      <vt:lpstr>Tree results: Just save</vt:lpstr>
      <vt:lpstr>7. 2NN</vt:lpstr>
      <vt:lpstr>7. 2NN: Save</vt:lpstr>
      <vt:lpstr>7. 2NN: HTP</vt:lpstr>
      <vt:lpstr>Conclusion</vt:lpstr>
      <vt:lpstr>Week 5</vt:lpstr>
      <vt:lpstr>To-Do</vt:lpstr>
      <vt:lpstr>1. Recompile model before fit</vt:lpstr>
      <vt:lpstr>Good News and Bad News</vt:lpstr>
      <vt:lpstr>Changes to Functions</vt:lpstr>
      <vt:lpstr>PowerPoint Presentation</vt:lpstr>
      <vt:lpstr>PowerPoint Presentation</vt:lpstr>
      <vt:lpstr>PowerPoint Presentation</vt:lpstr>
      <vt:lpstr>3. Specialized Models</vt:lpstr>
      <vt:lpstr>3. Specialized Models</vt:lpstr>
      <vt:lpstr>3a. Probability spread HTP</vt:lpstr>
      <vt:lpstr>3a. Probability spread Regular</vt:lpstr>
      <vt:lpstr>3a. Probability spread</vt:lpstr>
      <vt:lpstr>3b. Weight</vt:lpstr>
      <vt:lpstr>3b. Results</vt:lpstr>
      <vt:lpstr>3b. Conclusion</vt:lpstr>
      <vt:lpstr>3c. HTP Tree</vt:lpstr>
      <vt:lpstr>3c. HTP Tree Results</vt:lpstr>
      <vt:lpstr>4. Try another dataset</vt:lpstr>
      <vt:lpstr>4. Try another dataset</vt:lpstr>
      <vt:lpstr>Conclusion</vt:lpstr>
      <vt:lpstr>Week 7</vt:lpstr>
      <vt:lpstr>To-Do</vt:lpstr>
      <vt:lpstr>4. Listen to who is more certain</vt:lpstr>
      <vt:lpstr>3. tie breaker neural network trained on everything</vt:lpstr>
      <vt:lpstr>2. 3 neural networks (or tree) (SBD)</vt:lpstr>
      <vt:lpstr>1. Kmed</vt:lpstr>
      <vt:lpstr>1. Kmed</vt:lpstr>
      <vt:lpstr>1. Kmed</vt:lpstr>
      <vt:lpstr>1. Kmed</vt:lpstr>
      <vt:lpstr>More possibilities</vt:lpstr>
      <vt:lpstr>Week 8</vt:lpstr>
      <vt:lpstr>To-Do</vt:lpstr>
      <vt:lpstr>2. Random cluster</vt:lpstr>
      <vt:lpstr>2. Random cluster</vt:lpstr>
      <vt:lpstr>5. Use more complex NN as benchmark</vt:lpstr>
      <vt:lpstr>4. Retry different probability NNs</vt:lpstr>
      <vt:lpstr>6. Try using simpler models, see if you get consistent results</vt:lpstr>
      <vt:lpstr>1. Threshold HTP network</vt:lpstr>
      <vt:lpstr>3. Threshold distance</vt:lpstr>
      <vt:lpstr>Week 9</vt:lpstr>
      <vt:lpstr>To-Do</vt:lpstr>
      <vt:lpstr>1. Train on just notHTP and see if it can perform better than original (different test sets)</vt:lpstr>
      <vt:lpstr>4. standardize cont.</vt:lpstr>
      <vt:lpstr>2. Oversample HTP-predicting network</vt:lpstr>
      <vt:lpstr>5. try k nearest (if can’t use cat, use just num vars)</vt:lpstr>
      <vt:lpstr>3. Use most important variables from tree as proxy to determine which are HTP</vt:lpstr>
      <vt:lpstr>Histograms of Numerical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vt:lpstr>
      <vt:lpstr>Performance using HTP NN</vt:lpstr>
      <vt:lpstr>Week 10</vt:lpstr>
      <vt:lpstr>To-Do</vt:lpstr>
      <vt:lpstr>1. Compare misses</vt:lpstr>
      <vt:lpstr>1. Compare misses</vt:lpstr>
      <vt:lpstr>Conclusion 1</vt:lpstr>
      <vt:lpstr>Conclusion 2</vt:lpstr>
      <vt:lpstr>Conclusion 3</vt:lpstr>
      <vt:lpstr>HTP(RWS)</vt:lpstr>
      <vt:lpstr>Save(RWS)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Lamsal, Sid</dc:creator>
  <cp:lastModifiedBy>Lamsal, Sid</cp:lastModifiedBy>
  <cp:revision>1</cp:revision>
  <dcterms:created xsi:type="dcterms:W3CDTF">2023-05-19T21:22:09Z</dcterms:created>
  <dcterms:modified xsi:type="dcterms:W3CDTF">2023-07-27T02:39:53Z</dcterms:modified>
</cp:coreProperties>
</file>